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Vn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268" r:id="rId2"/>
    <p:sldId id="256" r:id="rId3"/>
    <p:sldId id="260" r:id="rId4"/>
    <p:sldId id="262" r:id="rId5"/>
    <p:sldId id="279" r:id="rId6"/>
    <p:sldId id="273" r:id="rId7"/>
    <p:sldId id="263" r:id="rId8"/>
    <p:sldId id="264" r:id="rId9"/>
    <p:sldId id="257" r:id="rId10"/>
    <p:sldId id="274" r:id="rId11"/>
    <p:sldId id="269" r:id="rId12"/>
    <p:sldId id="270" r:id="rId13"/>
    <p:sldId id="275" r:id="rId14"/>
    <p:sldId id="276" r:id="rId15"/>
    <p:sldId id="267" r:id="rId16"/>
    <p:sldId id="277" r:id="rId17"/>
    <p:sldId id="271" r:id="rId18"/>
    <p:sldId id="272" r:id="rId19"/>
    <p:sldId id="278" r:id="rId20"/>
    <p:sldId id="280" r:id="rId21"/>
    <p:sldId id="281" r:id="rId22"/>
  </p:sldIdLst>
  <p:sldSz cx="9906000" cy="6858000" type="A4"/>
  <p:notesSz cx="6797675" cy="9856788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ultiky" id="{98DFEB30-D70C-4F3E-88EC-CFFB67F5AB33}">
          <p14:sldIdLst>
            <p14:sldId id="268"/>
            <p14:sldId id="256"/>
            <p14:sldId id="260"/>
            <p14:sldId id="262"/>
            <p14:sldId id="279"/>
            <p14:sldId id="273"/>
          </p14:sldIdLst>
        </p14:section>
        <p14:section name="Výpočet LED" id="{8F10F02C-796E-4DA1-B77E-46FD1D610537}">
          <p14:sldIdLst>
            <p14:sldId id="263"/>
            <p14:sldId id="264"/>
          </p14:sldIdLst>
        </p14:section>
        <p14:section name="Plán" id="{6FFB7587-02B1-469F-B55F-C6B3A1B82E58}">
          <p14:sldIdLst>
            <p14:sldId id="257"/>
            <p14:sldId id="274"/>
          </p14:sldIdLst>
        </p14:section>
        <p14:section name="Nápisy na mávatká" id="{B9FA5795-C7C6-4C68-B44F-FE1941DE2440}">
          <p14:sldIdLst>
            <p14:sldId id="269"/>
            <p14:sldId id="270"/>
          </p14:sldIdLst>
        </p14:section>
        <p14:section name="Štítky na bočnice" id="{059206A6-CC44-4FEE-A03A-1188E7F3C033}">
          <p14:sldIdLst>
            <p14:sldId id="275"/>
            <p14:sldId id="276"/>
            <p14:sldId id="267"/>
            <p14:sldId id="277"/>
            <p14:sldId id="271"/>
            <p14:sldId id="272"/>
            <p14:sldId id="278"/>
            <p14:sldId id="280"/>
            <p14:sldId id="2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344" userDrawn="1">
          <p15:clr>
            <a:srgbClr val="A4A3A4"/>
          </p15:clr>
        </p15:guide>
        <p15:guide id="2" pos="172" userDrawn="1">
          <p15:clr>
            <a:srgbClr val="A4A3A4"/>
          </p15:clr>
        </p15:guide>
        <p15:guide id="3" pos="-10" userDrawn="1">
          <p15:clr>
            <a:srgbClr val="A4A3A4"/>
          </p15:clr>
        </p15:guide>
        <p15:guide id="4" orient="horz" pos="1661" userDrawn="1">
          <p15:clr>
            <a:srgbClr val="A4A3A4"/>
          </p15:clr>
        </p15:guide>
        <p15:guide id="6" orient="horz" pos="2251" userDrawn="1">
          <p15:clr>
            <a:srgbClr val="A4A3A4"/>
          </p15:clr>
        </p15:guide>
        <p15:guide id="7" orient="horz" pos="618" userDrawn="1">
          <p15:clr>
            <a:srgbClr val="A4A3A4"/>
          </p15:clr>
        </p15:guide>
        <p15:guide id="8" pos="3120" userDrawn="1">
          <p15:clr>
            <a:srgbClr val="A4A3A4"/>
          </p15:clr>
        </p15:guide>
        <p15:guide id="9" pos="5070" userDrawn="1">
          <p15:clr>
            <a:srgbClr val="A4A3A4"/>
          </p15:clr>
        </p15:guide>
        <p15:guide id="10" orient="horz" pos="436" userDrawn="1">
          <p15:clr>
            <a:srgbClr val="A4A3A4"/>
          </p15:clr>
        </p15:guide>
        <p15:guide id="11" orient="horz" pos="193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05" autoAdjust="0"/>
    <p:restoredTop sz="97020"/>
  </p:normalViewPr>
  <p:slideViewPr>
    <p:cSldViewPr showGuides="1">
      <p:cViewPr varScale="1">
        <p:scale>
          <a:sx n="122" d="100"/>
          <a:sy n="122" d="100"/>
        </p:scale>
        <p:origin x="1260" y="96"/>
      </p:cViewPr>
      <p:guideLst>
        <p:guide orient="horz" pos="1344"/>
        <p:guide pos="172"/>
        <p:guide pos="-10"/>
        <p:guide orient="horz" pos="1661"/>
        <p:guide orient="horz" pos="2251"/>
        <p:guide orient="horz" pos="618"/>
        <p:guide pos="3120"/>
        <p:guide pos="5070"/>
        <p:guide orient="horz" pos="436"/>
        <p:guide orient="horz" pos="193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D55AF80-9887-2FBD-4B34-86C6AB559D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275" cy="4936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DF0DD1-7C66-DC61-65AB-9B8F462870D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862" y="1"/>
            <a:ext cx="2946275" cy="4936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5A53CA-7C58-40FA-B6FD-EDD0812A38AC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9D9FB8-D05A-10C8-81D7-004F9F09A4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63101"/>
            <a:ext cx="2946275" cy="493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E56E00-D5BB-03A8-7592-42FF9EEEAA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862" y="9363101"/>
            <a:ext cx="2946275" cy="493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50E022-3D56-4683-BDBB-FA1B9E6EB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54240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064" cy="493834"/>
          </a:xfrm>
          <a:prstGeom prst="rect">
            <a:avLst/>
          </a:prstGeom>
        </p:spPr>
        <p:txBody>
          <a:bodyPr vert="horz" lIns="85615" tIns="42808" rIns="85615" bIns="42808" rtlCol="0"/>
          <a:lstStyle>
            <a:lvl1pPr algn="l">
              <a:defRPr sz="1100"/>
            </a:lvl1pPr>
          </a:lstStyle>
          <a:p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092" y="0"/>
            <a:ext cx="2946064" cy="493834"/>
          </a:xfrm>
          <a:prstGeom prst="rect">
            <a:avLst/>
          </a:prstGeom>
        </p:spPr>
        <p:txBody>
          <a:bodyPr vert="horz" lIns="85615" tIns="42808" rIns="85615" bIns="42808" rtlCol="0"/>
          <a:lstStyle>
            <a:lvl1pPr algn="r">
              <a:defRPr sz="1100"/>
            </a:lvl1pPr>
          </a:lstStyle>
          <a:p>
            <a:fld id="{105066C1-C640-B74D-ABF2-DD458C40B74A}" type="datetimeFigureOut">
              <a:rPr lang="sk-SK" smtClean="0"/>
              <a:t>21. 10. 2025</a:t>
            </a:fld>
            <a:endParaRPr lang="sk-S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6950" y="1231900"/>
            <a:ext cx="4803775" cy="3327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5615" tIns="42808" rIns="85615" bIns="42808" rtlCol="0" anchor="ctr"/>
          <a:lstStyle/>
          <a:p>
            <a:endParaRPr lang="sk-S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160" y="4744164"/>
            <a:ext cx="5439356" cy="3880336"/>
          </a:xfrm>
          <a:prstGeom prst="rect">
            <a:avLst/>
          </a:prstGeom>
        </p:spPr>
        <p:txBody>
          <a:bodyPr vert="horz" lIns="85615" tIns="42808" rIns="85615" bIns="4280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362955"/>
            <a:ext cx="2946064" cy="493834"/>
          </a:xfrm>
          <a:prstGeom prst="rect">
            <a:avLst/>
          </a:prstGeom>
        </p:spPr>
        <p:txBody>
          <a:bodyPr vert="horz" lIns="85615" tIns="42808" rIns="85615" bIns="42808" rtlCol="0" anchor="b"/>
          <a:lstStyle>
            <a:lvl1pPr algn="l">
              <a:defRPr sz="1100"/>
            </a:lvl1pPr>
          </a:lstStyle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092" y="9362955"/>
            <a:ext cx="2946064" cy="493834"/>
          </a:xfrm>
          <a:prstGeom prst="rect">
            <a:avLst/>
          </a:prstGeom>
        </p:spPr>
        <p:txBody>
          <a:bodyPr vert="horz" lIns="85615" tIns="42808" rIns="85615" bIns="42808" rtlCol="0" anchor="b"/>
          <a:lstStyle>
            <a:lvl1pPr algn="r">
              <a:defRPr sz="1100"/>
            </a:lvl1pPr>
          </a:lstStyle>
          <a:p>
            <a:fld id="{7F1A55CF-E444-5542-8880-7DCBDC812AA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3922148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25608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179538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07973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17921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9F781-67AF-4B1E-A52A-120863320B11}" type="datetime1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FBDE6-0152-431E-A241-D0D754714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992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ACE5A-CE3B-4012-839E-D0A26E2F3CDF}" type="datetime1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FBDE6-0152-431E-A241-D0D754714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755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09E8F-0EF7-4EB3-A9D7-24DC336B49FA}" type="datetime1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FBDE6-0152-431E-A241-D0D754714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42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33EBD-0754-4A6F-B7F4-12ED588C520C}" type="datetime1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FBDE6-0152-431E-A241-D0D754714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568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A34A4-DAA1-45F2-B6F7-3ED1A487DEB6}" type="datetime1">
              <a:rPr lang="en-US" smtClean="0"/>
              <a:t>10/21/2025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FBDE6-0152-431E-A241-D0D754714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45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FC7B1-A0CC-4BEB-9991-726E5292F6C2}" type="datetime1">
              <a:rPr lang="en-US" smtClean="0"/>
              <a:t>10/21/2025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FBDE6-0152-431E-A241-D0D754714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658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FE84C-A42A-46BB-AA32-488DCD208D80}" type="datetime1">
              <a:rPr lang="en-US" smtClean="0"/>
              <a:t>10/21/2025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FBDE6-0152-431E-A241-D0D754714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695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E2BAB-8994-4D1E-8C2B-F670D713B328}" type="datetime1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FBDE6-0152-431E-A241-D0D754714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143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4FBC-E32E-460B-ADAD-5FA3C66A805F}" type="datetime1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FBDE6-0152-431E-A241-D0D754714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477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54ED5-C874-4FC6-916D-DE80C623457A}" type="datetime1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FBDE6-0152-431E-A241-D0D754714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444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9575D-5A06-4A07-8A59-40D66A0C1676}" type="datetime1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FBDE6-0152-431E-A241-D0D754714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9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FEEFFF-F569-4229-BEDB-3C01B0EF7C93}" type="datetime1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FBDE6-0152-431E-A241-D0D754714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11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viantart.com/checonx/art/Beer-mug-vector-709147238" TargetMode="External"/><Relationship Id="rId2" Type="http://schemas.openxmlformats.org/officeDocument/2006/relationships/image" Target="../media/image5.Vn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59C55B7A-D5CF-6C40-9FC2-B0DE649855F6}"/>
              </a:ext>
            </a:extLst>
          </p:cNvPr>
          <p:cNvSpPr/>
          <p:nvPr/>
        </p:nvSpPr>
        <p:spPr>
          <a:xfrm>
            <a:off x="271501" y="981073"/>
            <a:ext cx="3418729" cy="306000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E613300-02A6-A147-8131-0C5355F45CEC}"/>
              </a:ext>
            </a:extLst>
          </p:cNvPr>
          <p:cNvSpPr/>
          <p:nvPr/>
        </p:nvSpPr>
        <p:spPr>
          <a:xfrm>
            <a:off x="1283" y="692150"/>
            <a:ext cx="3960000" cy="360000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359DDE2-15E0-BC4D-8478-E7F96BD567E8}"/>
              </a:ext>
            </a:extLst>
          </p:cNvPr>
          <p:cNvGrpSpPr/>
          <p:nvPr/>
        </p:nvGrpSpPr>
        <p:grpSpPr>
          <a:xfrm>
            <a:off x="2450152" y="1385102"/>
            <a:ext cx="874135" cy="289108"/>
            <a:chOff x="7693510" y="1496620"/>
            <a:chExt cx="874135" cy="289108"/>
          </a:xfrm>
        </p:grpSpPr>
        <p:sp>
          <p:nvSpPr>
            <p:cNvPr id="76" name="Rectangle: Rounded Corners 43">
              <a:extLst>
                <a:ext uri="{FF2B5EF4-FFF2-40B4-BE49-F238E27FC236}">
                  <a16:creationId xmlns:a16="http://schemas.microsoft.com/office/drawing/2014/main" id="{98FC9B29-1570-804F-9CEA-515D26A3A967}"/>
                </a:ext>
              </a:extLst>
            </p:cNvPr>
            <p:cNvSpPr/>
            <p:nvPr/>
          </p:nvSpPr>
          <p:spPr>
            <a:xfrm>
              <a:off x="7693510" y="1512682"/>
              <a:ext cx="580649" cy="256985"/>
            </a:xfrm>
            <a:prstGeom prst="roundRect">
              <a:avLst>
                <a:gd name="adj" fmla="val 34176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809C73D9-525C-244E-BD27-DAB61EF8505D}"/>
                </a:ext>
              </a:extLst>
            </p:cNvPr>
            <p:cNvSpPr/>
            <p:nvPr/>
          </p:nvSpPr>
          <p:spPr>
            <a:xfrm>
              <a:off x="8032680" y="1576928"/>
              <a:ext cx="130438" cy="12849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D54BF8F7-4F6A-2A47-BD04-C4217394D4A4}"/>
                </a:ext>
              </a:extLst>
            </p:cNvPr>
            <p:cNvSpPr/>
            <p:nvPr/>
          </p:nvSpPr>
          <p:spPr>
            <a:xfrm>
              <a:off x="7791201" y="1576928"/>
              <a:ext cx="130438" cy="12849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3CD7AE0F-E238-8547-A912-00345F742E66}"/>
                </a:ext>
              </a:extLst>
            </p:cNvPr>
            <p:cNvCxnSpPr>
              <a:cxnSpLocks/>
            </p:cNvCxnSpPr>
            <p:nvPr/>
          </p:nvCxnSpPr>
          <p:spPr>
            <a:xfrm>
              <a:off x="8274160" y="1641174"/>
              <a:ext cx="29348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1E839A42-37FC-0941-A39E-35E63D499EB6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8414395" y="1641174"/>
              <a:ext cx="28910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4D3095CC-352B-E146-A4C2-FC07FA7CBCC9}"/>
              </a:ext>
            </a:extLst>
          </p:cNvPr>
          <p:cNvCxnSpPr>
            <a:cxnSpLocks/>
          </p:cNvCxnSpPr>
          <p:nvPr/>
        </p:nvCxnSpPr>
        <p:spPr>
          <a:xfrm flipH="1">
            <a:off x="537579" y="1849582"/>
            <a:ext cx="2806464" cy="0"/>
          </a:xfrm>
          <a:prstGeom prst="line">
            <a:avLst/>
          </a:prstGeom>
          <a:ln w="38100" cmpd="dbl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B712EAC-AA29-D94F-9567-E7B33C51AF83}"/>
              </a:ext>
            </a:extLst>
          </p:cNvPr>
          <p:cNvCxnSpPr>
            <a:cxnSpLocks/>
          </p:cNvCxnSpPr>
          <p:nvPr/>
        </p:nvCxnSpPr>
        <p:spPr>
          <a:xfrm flipH="1" flipV="1">
            <a:off x="1193575" y="1853244"/>
            <a:ext cx="2150468" cy="994087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Oval 82">
            <a:extLst>
              <a:ext uri="{FF2B5EF4-FFF2-40B4-BE49-F238E27FC236}">
                <a16:creationId xmlns:a16="http://schemas.microsoft.com/office/drawing/2014/main" id="{833D578C-0DEF-FD48-BFFA-B8C44D984E35}"/>
              </a:ext>
            </a:extLst>
          </p:cNvPr>
          <p:cNvSpPr/>
          <p:nvPr/>
        </p:nvSpPr>
        <p:spPr>
          <a:xfrm rot="956462">
            <a:off x="1340142" y="1811995"/>
            <a:ext cx="247630" cy="24253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88F7EC13-35E6-084C-9DB0-F152EF39892C}"/>
              </a:ext>
            </a:extLst>
          </p:cNvPr>
          <p:cNvSpPr/>
          <p:nvPr/>
        </p:nvSpPr>
        <p:spPr>
          <a:xfrm rot="956462">
            <a:off x="1872923" y="1804895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CEF25F1A-5F14-E542-A36B-E105D98BABA2}"/>
              </a:ext>
            </a:extLst>
          </p:cNvPr>
          <p:cNvSpPr/>
          <p:nvPr/>
        </p:nvSpPr>
        <p:spPr>
          <a:xfrm rot="1657072">
            <a:off x="1829131" y="2125986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CA79AA8B-09D1-CF4C-BAA1-B830CBEAD003}"/>
              </a:ext>
            </a:extLst>
          </p:cNvPr>
          <p:cNvSpPr/>
          <p:nvPr/>
        </p:nvSpPr>
        <p:spPr>
          <a:xfrm rot="956462">
            <a:off x="883984" y="1807424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41FD7D58-E340-7945-B4CB-BC11228A915E}"/>
              </a:ext>
            </a:extLst>
          </p:cNvPr>
          <p:cNvGrpSpPr/>
          <p:nvPr/>
        </p:nvGrpSpPr>
        <p:grpSpPr>
          <a:xfrm rot="1546576">
            <a:off x="2462540" y="2214909"/>
            <a:ext cx="874135" cy="289108"/>
            <a:chOff x="7693510" y="1496620"/>
            <a:chExt cx="874135" cy="289108"/>
          </a:xfrm>
        </p:grpSpPr>
        <p:sp>
          <p:nvSpPr>
            <p:cNvPr id="106" name="Rectangle: Rounded Corners 43">
              <a:extLst>
                <a:ext uri="{FF2B5EF4-FFF2-40B4-BE49-F238E27FC236}">
                  <a16:creationId xmlns:a16="http://schemas.microsoft.com/office/drawing/2014/main" id="{C5C7E532-0222-3C48-990A-10F3C7523BAB}"/>
                </a:ext>
              </a:extLst>
            </p:cNvPr>
            <p:cNvSpPr/>
            <p:nvPr/>
          </p:nvSpPr>
          <p:spPr>
            <a:xfrm>
              <a:off x="7693510" y="1512682"/>
              <a:ext cx="580649" cy="256985"/>
            </a:xfrm>
            <a:prstGeom prst="roundRect">
              <a:avLst>
                <a:gd name="adj" fmla="val 34176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601FADE9-AD07-874A-89BC-B4A4C1BDB0C1}"/>
                </a:ext>
              </a:extLst>
            </p:cNvPr>
            <p:cNvSpPr/>
            <p:nvPr/>
          </p:nvSpPr>
          <p:spPr>
            <a:xfrm>
              <a:off x="8032680" y="1576928"/>
              <a:ext cx="130438" cy="12849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730CC9DB-46E5-BB44-B028-1B2407D1568E}"/>
                </a:ext>
              </a:extLst>
            </p:cNvPr>
            <p:cNvSpPr/>
            <p:nvPr/>
          </p:nvSpPr>
          <p:spPr>
            <a:xfrm>
              <a:off x="7791201" y="1576928"/>
              <a:ext cx="130438" cy="12849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B12DDD4B-3EF2-D542-BD69-24ACB5A8EBC5}"/>
                </a:ext>
              </a:extLst>
            </p:cNvPr>
            <p:cNvCxnSpPr>
              <a:cxnSpLocks/>
            </p:cNvCxnSpPr>
            <p:nvPr/>
          </p:nvCxnSpPr>
          <p:spPr>
            <a:xfrm>
              <a:off x="8274160" y="1641174"/>
              <a:ext cx="29348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2A49DD7-D2DB-A540-8F43-1EC89DC00DF0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8414395" y="1641174"/>
              <a:ext cx="28910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0945B1F3-412D-7A4D-A1B4-D406702B20DA}"/>
              </a:ext>
            </a:extLst>
          </p:cNvPr>
          <p:cNvSpPr txBox="1"/>
          <p:nvPr/>
        </p:nvSpPr>
        <p:spPr>
          <a:xfrm rot="1515867">
            <a:off x="2511474" y="2695835"/>
            <a:ext cx="6384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sz="1400" dirty="0"/>
              <a:t>vlečka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1B70B2A2-1200-8841-AED2-8F7EE0E69862}"/>
              </a:ext>
            </a:extLst>
          </p:cNvPr>
          <p:cNvSpPr txBox="1"/>
          <p:nvPr/>
        </p:nvSpPr>
        <p:spPr>
          <a:xfrm>
            <a:off x="2692947" y="1828902"/>
            <a:ext cx="6907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sz="1400" dirty="0"/>
              <a:t>Hl. trať</a:t>
            </a: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1FE04EE0-C31F-9749-B035-FF78113DCF7D}"/>
              </a:ext>
            </a:extLst>
          </p:cNvPr>
          <p:cNvSpPr/>
          <p:nvPr/>
        </p:nvSpPr>
        <p:spPr>
          <a:xfrm rot="1657072">
            <a:off x="2441874" y="2406304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ED6749AB-3212-014F-91A2-743AFB8012BC}"/>
              </a:ext>
            </a:extLst>
          </p:cNvPr>
          <p:cNvSpPr/>
          <p:nvPr/>
        </p:nvSpPr>
        <p:spPr>
          <a:xfrm rot="1657072">
            <a:off x="3036274" y="2687236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7CC19B03-DC91-7345-8A61-47036C8AE283}"/>
              </a:ext>
            </a:extLst>
          </p:cNvPr>
          <p:cNvSpPr/>
          <p:nvPr/>
        </p:nvSpPr>
        <p:spPr>
          <a:xfrm rot="1657072">
            <a:off x="3154200" y="1804365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095961FE-FBA7-F447-847B-CB8799A6B63C}"/>
              </a:ext>
            </a:extLst>
          </p:cNvPr>
          <p:cNvSpPr/>
          <p:nvPr/>
        </p:nvSpPr>
        <p:spPr>
          <a:xfrm rot="956462">
            <a:off x="2517993" y="1807203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DFDD5EEA-4480-6448-9F60-E72AEB2A5718}"/>
              </a:ext>
            </a:extLst>
          </p:cNvPr>
          <p:cNvSpPr/>
          <p:nvPr/>
        </p:nvSpPr>
        <p:spPr>
          <a:xfrm>
            <a:off x="1984394" y="3069586"/>
            <a:ext cx="247630" cy="24253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4872446D-0203-5843-8A12-41F72EDE04AE}"/>
              </a:ext>
            </a:extLst>
          </p:cNvPr>
          <p:cNvSpPr txBox="1"/>
          <p:nvPr/>
        </p:nvSpPr>
        <p:spPr>
          <a:xfrm>
            <a:off x="1449374" y="3391945"/>
            <a:ext cx="1171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dirty="0"/>
              <a:t>Návestidlo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6B00F3A-E058-B144-A561-E195F55C34CC}"/>
              </a:ext>
            </a:extLst>
          </p:cNvPr>
          <p:cNvGrpSpPr/>
          <p:nvPr/>
        </p:nvGrpSpPr>
        <p:grpSpPr>
          <a:xfrm>
            <a:off x="1713835" y="3031448"/>
            <a:ext cx="130438" cy="332047"/>
            <a:chOff x="6528902" y="3059079"/>
            <a:chExt cx="130438" cy="332047"/>
          </a:xfrm>
        </p:grpSpPr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E8240609-9591-2944-A8FF-E7E18E19BAB2}"/>
                </a:ext>
              </a:extLst>
            </p:cNvPr>
            <p:cNvSpPr/>
            <p:nvPr/>
          </p:nvSpPr>
          <p:spPr>
            <a:xfrm rot="1546576">
              <a:off x="6528902" y="3262634"/>
              <a:ext cx="130438" cy="12849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AD9FF631-E2E7-E04D-A5A8-1ED5F5468F95}"/>
                </a:ext>
              </a:extLst>
            </p:cNvPr>
            <p:cNvSpPr/>
            <p:nvPr/>
          </p:nvSpPr>
          <p:spPr>
            <a:xfrm rot="1546576">
              <a:off x="6528902" y="3059079"/>
              <a:ext cx="130438" cy="12849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C36DEDB6-615A-1A70-5630-3E021EF3CFBA}"/>
              </a:ext>
            </a:extLst>
          </p:cNvPr>
          <p:cNvSpPr/>
          <p:nvPr/>
        </p:nvSpPr>
        <p:spPr>
          <a:xfrm>
            <a:off x="5370065" y="972404"/>
            <a:ext cx="3420000" cy="306000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9F7E9B-6B7C-B665-D35F-4D7534DEACFE}"/>
              </a:ext>
            </a:extLst>
          </p:cNvPr>
          <p:cNvSpPr/>
          <p:nvPr/>
        </p:nvSpPr>
        <p:spPr>
          <a:xfrm>
            <a:off x="5097016" y="692150"/>
            <a:ext cx="3960000" cy="360000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FD3B2CF-A370-DF0C-ED4E-E2980F0CB271}"/>
              </a:ext>
            </a:extLst>
          </p:cNvPr>
          <p:cNvSpPr/>
          <p:nvPr/>
        </p:nvSpPr>
        <p:spPr>
          <a:xfrm>
            <a:off x="7016372" y="3104628"/>
            <a:ext cx="247630" cy="24253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202DBB2-A1F6-AF1D-8770-C41E2CA03CEE}"/>
              </a:ext>
            </a:extLst>
          </p:cNvPr>
          <p:cNvSpPr txBox="1"/>
          <p:nvPr/>
        </p:nvSpPr>
        <p:spPr>
          <a:xfrm>
            <a:off x="6706809" y="3414132"/>
            <a:ext cx="1171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dirty="0"/>
              <a:t>Návestidlo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93AD9FA-A505-01B6-2A6B-59C55C446772}"/>
              </a:ext>
            </a:extLst>
          </p:cNvPr>
          <p:cNvGrpSpPr/>
          <p:nvPr/>
        </p:nvGrpSpPr>
        <p:grpSpPr>
          <a:xfrm>
            <a:off x="7415640" y="3058436"/>
            <a:ext cx="130438" cy="332047"/>
            <a:chOff x="6528902" y="3059079"/>
            <a:chExt cx="130438" cy="332047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F6C0D2E6-8EB8-E558-A20D-4392C3B42196}"/>
                </a:ext>
              </a:extLst>
            </p:cNvPr>
            <p:cNvSpPr/>
            <p:nvPr/>
          </p:nvSpPr>
          <p:spPr>
            <a:xfrm rot="1546576">
              <a:off x="6528902" y="3262634"/>
              <a:ext cx="130438" cy="12849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334414CC-7AAC-78E7-A448-D94A66449D7D}"/>
                </a:ext>
              </a:extLst>
            </p:cNvPr>
            <p:cNvSpPr/>
            <p:nvPr/>
          </p:nvSpPr>
          <p:spPr>
            <a:xfrm rot="1546576">
              <a:off x="6528902" y="3059079"/>
              <a:ext cx="130438" cy="12849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 dirty="0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06F18549-CA7D-1262-4585-9C1D00A929A5}"/>
              </a:ext>
            </a:extLst>
          </p:cNvPr>
          <p:cNvGrpSpPr/>
          <p:nvPr/>
        </p:nvGrpSpPr>
        <p:grpSpPr>
          <a:xfrm>
            <a:off x="5671264" y="1194859"/>
            <a:ext cx="2878471" cy="1650023"/>
            <a:chOff x="1288193" y="4659297"/>
            <a:chExt cx="2878471" cy="1650023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9FE8DE2E-F899-37AC-9A8E-6CCB5E6755B2}"/>
                </a:ext>
              </a:extLst>
            </p:cNvPr>
            <p:cNvGrpSpPr/>
            <p:nvPr/>
          </p:nvGrpSpPr>
          <p:grpSpPr>
            <a:xfrm rot="10800000">
              <a:off x="1379956" y="6020212"/>
              <a:ext cx="874135" cy="289108"/>
              <a:chOff x="7693510" y="1496620"/>
              <a:chExt cx="874135" cy="289108"/>
            </a:xfrm>
          </p:grpSpPr>
          <p:sp>
            <p:nvSpPr>
              <p:cNvPr id="40" name="Rectangle: Rounded Corners 43">
                <a:extLst>
                  <a:ext uri="{FF2B5EF4-FFF2-40B4-BE49-F238E27FC236}">
                    <a16:creationId xmlns:a16="http://schemas.microsoft.com/office/drawing/2014/main" id="{62FD5612-B21A-B98F-47AF-3995FEFC55CB}"/>
                  </a:ext>
                </a:extLst>
              </p:cNvPr>
              <p:cNvSpPr/>
              <p:nvPr/>
            </p:nvSpPr>
            <p:spPr>
              <a:xfrm>
                <a:off x="7693510" y="1512682"/>
                <a:ext cx="580649" cy="256985"/>
              </a:xfrm>
              <a:prstGeom prst="roundRect">
                <a:avLst>
                  <a:gd name="adj" fmla="val 34176"/>
                </a:avLst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A423CAFC-B6CD-CD38-EA3F-92A5DD516235}"/>
                  </a:ext>
                </a:extLst>
              </p:cNvPr>
              <p:cNvSpPr/>
              <p:nvPr/>
            </p:nvSpPr>
            <p:spPr>
              <a:xfrm>
                <a:off x="8032680" y="1576928"/>
                <a:ext cx="130438" cy="128492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DE5CE2E7-5ABE-CE52-E2A0-886B25B93CD1}"/>
                  </a:ext>
                </a:extLst>
              </p:cNvPr>
              <p:cNvSpPr/>
              <p:nvPr/>
            </p:nvSpPr>
            <p:spPr>
              <a:xfrm>
                <a:off x="7791201" y="1576928"/>
                <a:ext cx="130438" cy="128492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E031B894-E600-2CF7-A2B0-DEE380756D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74160" y="1641174"/>
                <a:ext cx="29348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91F83566-14D2-C9DE-638A-E46D4012F13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8414395" y="1641174"/>
                <a:ext cx="28910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3B0CF2F4-9A07-EB4F-C551-7A8383A13711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1360200" y="5844840"/>
              <a:ext cx="2806464" cy="0"/>
            </a:xfrm>
            <a:prstGeom prst="line">
              <a:avLst/>
            </a:prstGeom>
            <a:ln w="38100" cmpd="dbl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7F8E8FAC-BDCA-158F-3AB7-BA05D23DC10A}"/>
                </a:ext>
              </a:extLst>
            </p:cNvPr>
            <p:cNvCxnSpPr>
              <a:cxnSpLocks/>
            </p:cNvCxnSpPr>
            <p:nvPr/>
          </p:nvCxnSpPr>
          <p:spPr>
            <a:xfrm rot="10800000" flipH="1" flipV="1">
              <a:off x="1360200" y="4847091"/>
              <a:ext cx="2150468" cy="994087"/>
            </a:xfrm>
            <a:prstGeom prst="line">
              <a:avLst/>
            </a:prstGeom>
            <a:ln w="38100" cmpd="dbl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4D37C24-8DA4-4785-7A98-5FA899C138C6}"/>
                </a:ext>
              </a:extLst>
            </p:cNvPr>
            <p:cNvSpPr/>
            <p:nvPr/>
          </p:nvSpPr>
          <p:spPr>
            <a:xfrm rot="11756462">
              <a:off x="3116471" y="5670862"/>
              <a:ext cx="247630" cy="242536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7D2110E1-1A60-6D36-0521-E2D9C3D33A8B}"/>
                </a:ext>
              </a:extLst>
            </p:cNvPr>
            <p:cNvSpPr/>
            <p:nvPr/>
          </p:nvSpPr>
          <p:spPr>
            <a:xfrm rot="11756462">
              <a:off x="2733492" y="5793157"/>
              <a:ext cx="97828" cy="9637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D94C8FFE-8018-F3C7-04ED-47055C78A0E3}"/>
                </a:ext>
              </a:extLst>
            </p:cNvPr>
            <p:cNvSpPr/>
            <p:nvPr/>
          </p:nvSpPr>
          <p:spPr>
            <a:xfrm rot="12457072">
              <a:off x="2777284" y="5472066"/>
              <a:ext cx="97828" cy="9637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1F96E33F-F921-3C78-5377-C2B225A33391}"/>
                </a:ext>
              </a:extLst>
            </p:cNvPr>
            <p:cNvSpPr/>
            <p:nvPr/>
          </p:nvSpPr>
          <p:spPr>
            <a:xfrm rot="11756462">
              <a:off x="3722431" y="5804870"/>
              <a:ext cx="97828" cy="9637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18D08F0F-3A8B-559F-07D5-7B57C4CCA2BE}"/>
                </a:ext>
              </a:extLst>
            </p:cNvPr>
            <p:cNvGrpSpPr/>
            <p:nvPr/>
          </p:nvGrpSpPr>
          <p:grpSpPr>
            <a:xfrm rot="12346576">
              <a:off x="1367568" y="5190405"/>
              <a:ext cx="874135" cy="289108"/>
              <a:chOff x="7693510" y="1496620"/>
              <a:chExt cx="874135" cy="289108"/>
            </a:xfrm>
          </p:grpSpPr>
          <p:sp>
            <p:nvSpPr>
              <p:cNvPr id="53" name="Rectangle: Rounded Corners 43">
                <a:extLst>
                  <a:ext uri="{FF2B5EF4-FFF2-40B4-BE49-F238E27FC236}">
                    <a16:creationId xmlns:a16="http://schemas.microsoft.com/office/drawing/2014/main" id="{B31B69B7-8C85-9101-486E-C4D200F0E562}"/>
                  </a:ext>
                </a:extLst>
              </p:cNvPr>
              <p:cNvSpPr/>
              <p:nvPr/>
            </p:nvSpPr>
            <p:spPr>
              <a:xfrm>
                <a:off x="7693510" y="1512682"/>
                <a:ext cx="580649" cy="256985"/>
              </a:xfrm>
              <a:prstGeom prst="roundRect">
                <a:avLst>
                  <a:gd name="adj" fmla="val 34176"/>
                </a:avLst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955223E1-9D3B-B1B2-127A-55E5D5241E4E}"/>
                  </a:ext>
                </a:extLst>
              </p:cNvPr>
              <p:cNvSpPr/>
              <p:nvPr/>
            </p:nvSpPr>
            <p:spPr>
              <a:xfrm>
                <a:off x="8032680" y="1576928"/>
                <a:ext cx="130438" cy="128492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5481B21F-F5D3-42AA-19DE-12F66B07B44D}"/>
                  </a:ext>
                </a:extLst>
              </p:cNvPr>
              <p:cNvSpPr/>
              <p:nvPr/>
            </p:nvSpPr>
            <p:spPr>
              <a:xfrm>
                <a:off x="7791201" y="1576928"/>
                <a:ext cx="130438" cy="128492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77F14427-68B7-35B4-B50B-155087EEC1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74160" y="1641174"/>
                <a:ext cx="29348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8AD16A98-2835-7DD9-41F2-2F199E257D7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8414395" y="1641174"/>
                <a:ext cx="28910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94CD00A1-800C-70C6-300F-DBA130CE66F6}"/>
                </a:ext>
              </a:extLst>
            </p:cNvPr>
            <p:cNvSpPr/>
            <p:nvPr/>
          </p:nvSpPr>
          <p:spPr>
            <a:xfrm rot="12457072">
              <a:off x="2164541" y="5191748"/>
              <a:ext cx="97828" cy="9637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 dirty="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D0849657-69DF-6A4E-30B2-D344D989CA9F}"/>
                </a:ext>
              </a:extLst>
            </p:cNvPr>
            <p:cNvSpPr/>
            <p:nvPr/>
          </p:nvSpPr>
          <p:spPr>
            <a:xfrm rot="12457072">
              <a:off x="1570141" y="4910816"/>
              <a:ext cx="97828" cy="9637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 dirty="0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06F1410B-38A8-B843-7EE8-43C89A81D15B}"/>
                </a:ext>
              </a:extLst>
            </p:cNvPr>
            <p:cNvSpPr/>
            <p:nvPr/>
          </p:nvSpPr>
          <p:spPr>
            <a:xfrm rot="12457072">
              <a:off x="1452215" y="5793687"/>
              <a:ext cx="97828" cy="9637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 dirty="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AF421A85-C793-9035-A188-FBE92C548778}"/>
                </a:ext>
              </a:extLst>
            </p:cNvPr>
            <p:cNvSpPr/>
            <p:nvPr/>
          </p:nvSpPr>
          <p:spPr>
            <a:xfrm rot="11756462">
              <a:off x="2088422" y="5790849"/>
              <a:ext cx="97828" cy="9637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E1FE5F0-3065-030E-E93D-A15E08C7070E}"/>
                </a:ext>
              </a:extLst>
            </p:cNvPr>
            <p:cNvSpPr txBox="1"/>
            <p:nvPr/>
          </p:nvSpPr>
          <p:spPr>
            <a:xfrm>
              <a:off x="1288193" y="5513733"/>
              <a:ext cx="6907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k-SK" sz="1400" dirty="0"/>
                <a:t>Hl. trať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1BD077D-0FE2-30F1-0EA8-5A018B91DD75}"/>
                </a:ext>
              </a:extLst>
            </p:cNvPr>
            <p:cNvSpPr txBox="1"/>
            <p:nvPr/>
          </p:nvSpPr>
          <p:spPr>
            <a:xfrm rot="1546793">
              <a:off x="1530479" y="4659297"/>
              <a:ext cx="6384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k-SK" sz="1400" dirty="0"/>
                <a:t>vlečka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3324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989D55C-A7A6-C4B2-C7F5-62003AEE7F14}"/>
              </a:ext>
            </a:extLst>
          </p:cNvPr>
          <p:cNvCxnSpPr>
            <a:cxnSpLocks/>
          </p:cNvCxnSpPr>
          <p:nvPr/>
        </p:nvCxnSpPr>
        <p:spPr>
          <a:xfrm>
            <a:off x="2436077" y="1654026"/>
            <a:ext cx="6837696" cy="0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A00ED3D-2B42-960A-2747-453DB91427CF}"/>
              </a:ext>
            </a:extLst>
          </p:cNvPr>
          <p:cNvCxnSpPr>
            <a:cxnSpLocks/>
          </p:cNvCxnSpPr>
          <p:nvPr/>
        </p:nvCxnSpPr>
        <p:spPr>
          <a:xfrm flipH="1">
            <a:off x="474430" y="1654028"/>
            <a:ext cx="1961647" cy="558724"/>
          </a:xfrm>
          <a:prstGeom prst="line">
            <a:avLst/>
          </a:prstGeom>
          <a:ln w="38100" cmpd="dbl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2858E5C-9E6D-EA44-39F7-E702A2A377A0}"/>
              </a:ext>
            </a:extLst>
          </p:cNvPr>
          <p:cNvCxnSpPr>
            <a:cxnSpLocks/>
          </p:cNvCxnSpPr>
          <p:nvPr/>
        </p:nvCxnSpPr>
        <p:spPr>
          <a:xfrm>
            <a:off x="4528125" y="2151714"/>
            <a:ext cx="4745650" cy="0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6F7949-A90F-6573-76C8-A4F261DC27EA}"/>
              </a:ext>
            </a:extLst>
          </p:cNvPr>
          <p:cNvCxnSpPr>
            <a:cxnSpLocks/>
          </p:cNvCxnSpPr>
          <p:nvPr/>
        </p:nvCxnSpPr>
        <p:spPr>
          <a:xfrm flipV="1">
            <a:off x="2498696" y="2646599"/>
            <a:ext cx="6775077" cy="2805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6C8BB93-4DE7-DC93-7A28-9D95CFE50F3E}"/>
              </a:ext>
            </a:extLst>
          </p:cNvPr>
          <p:cNvCxnSpPr>
            <a:cxnSpLocks/>
          </p:cNvCxnSpPr>
          <p:nvPr/>
        </p:nvCxnSpPr>
        <p:spPr>
          <a:xfrm>
            <a:off x="2530009" y="3147090"/>
            <a:ext cx="6743768" cy="0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2FAA140-53C5-369E-3443-C65E6F2F3827}"/>
              </a:ext>
            </a:extLst>
          </p:cNvPr>
          <p:cNvCxnSpPr>
            <a:cxnSpLocks/>
          </p:cNvCxnSpPr>
          <p:nvPr/>
        </p:nvCxnSpPr>
        <p:spPr>
          <a:xfrm flipH="1">
            <a:off x="1207761" y="3147094"/>
            <a:ext cx="1322245" cy="262352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29D36C-F63D-2D70-03CD-35E6BD82A534}"/>
              </a:ext>
            </a:extLst>
          </p:cNvPr>
          <p:cNvCxnSpPr>
            <a:cxnSpLocks/>
          </p:cNvCxnSpPr>
          <p:nvPr/>
        </p:nvCxnSpPr>
        <p:spPr>
          <a:xfrm flipH="1">
            <a:off x="1104000" y="2646599"/>
            <a:ext cx="1392440" cy="251646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11F1632-9787-3393-F329-AA2B782654E3}"/>
              </a:ext>
            </a:extLst>
          </p:cNvPr>
          <p:cNvCxnSpPr>
            <a:cxnSpLocks/>
          </p:cNvCxnSpPr>
          <p:nvPr/>
        </p:nvCxnSpPr>
        <p:spPr>
          <a:xfrm flipH="1" flipV="1">
            <a:off x="2683709" y="2266672"/>
            <a:ext cx="4251289" cy="1415083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78F22E-AA4A-8095-C2B3-22E30E08218E}"/>
              </a:ext>
            </a:extLst>
          </p:cNvPr>
          <p:cNvCxnSpPr>
            <a:cxnSpLocks/>
          </p:cNvCxnSpPr>
          <p:nvPr/>
        </p:nvCxnSpPr>
        <p:spPr>
          <a:xfrm>
            <a:off x="6936111" y="3677784"/>
            <a:ext cx="2337661" cy="0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05637A8-DBA8-C0D6-A114-0508812EA7AD}"/>
              </a:ext>
            </a:extLst>
          </p:cNvPr>
          <p:cNvCxnSpPr>
            <a:cxnSpLocks/>
          </p:cNvCxnSpPr>
          <p:nvPr/>
        </p:nvCxnSpPr>
        <p:spPr>
          <a:xfrm flipH="1">
            <a:off x="5280442" y="2151377"/>
            <a:ext cx="1538436" cy="497687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2F1BA4E-08F9-F902-AF2A-C6ABC9C39A5E}"/>
              </a:ext>
            </a:extLst>
          </p:cNvPr>
          <p:cNvCxnSpPr>
            <a:cxnSpLocks/>
          </p:cNvCxnSpPr>
          <p:nvPr/>
        </p:nvCxnSpPr>
        <p:spPr>
          <a:xfrm flipH="1" flipV="1">
            <a:off x="1145270" y="2020544"/>
            <a:ext cx="1538438" cy="246130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2B23223-0576-B525-4922-2CD67E49043C}"/>
              </a:ext>
            </a:extLst>
          </p:cNvPr>
          <p:cNvCxnSpPr/>
          <p:nvPr/>
        </p:nvCxnSpPr>
        <p:spPr>
          <a:xfrm>
            <a:off x="4528122" y="1996100"/>
            <a:ext cx="0" cy="31123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84D4DCD-424F-3A88-B4F1-A4AD1DEBBAC1}"/>
              </a:ext>
            </a:extLst>
          </p:cNvPr>
          <p:cNvCxnSpPr>
            <a:cxnSpLocks/>
          </p:cNvCxnSpPr>
          <p:nvPr/>
        </p:nvCxnSpPr>
        <p:spPr>
          <a:xfrm>
            <a:off x="1072241" y="2751605"/>
            <a:ext cx="58697" cy="292302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4D285521-59F2-C716-37E5-FA53A331F6A4}"/>
              </a:ext>
            </a:extLst>
          </p:cNvPr>
          <p:cNvSpPr/>
          <p:nvPr/>
        </p:nvSpPr>
        <p:spPr>
          <a:xfrm>
            <a:off x="2366031" y="1219867"/>
            <a:ext cx="580649" cy="256985"/>
          </a:xfrm>
          <a:prstGeom prst="roundRect">
            <a:avLst>
              <a:gd name="adj" fmla="val 34176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074C71C1-3F7E-7D9D-7369-0F98BE5F8A43}"/>
              </a:ext>
            </a:extLst>
          </p:cNvPr>
          <p:cNvSpPr/>
          <p:nvPr/>
        </p:nvSpPr>
        <p:spPr>
          <a:xfrm>
            <a:off x="2705201" y="1284113"/>
            <a:ext cx="130438" cy="12849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A4F18C9-1887-251B-CEB6-A51E367808B1}"/>
              </a:ext>
            </a:extLst>
          </p:cNvPr>
          <p:cNvSpPr/>
          <p:nvPr/>
        </p:nvSpPr>
        <p:spPr>
          <a:xfrm>
            <a:off x="2463722" y="1284113"/>
            <a:ext cx="130438" cy="12849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D34ABBB-9B6E-16D4-69B9-2C79B626245D}"/>
              </a:ext>
            </a:extLst>
          </p:cNvPr>
          <p:cNvCxnSpPr>
            <a:cxnSpLocks/>
          </p:cNvCxnSpPr>
          <p:nvPr/>
        </p:nvCxnSpPr>
        <p:spPr>
          <a:xfrm>
            <a:off x="2946681" y="1348359"/>
            <a:ext cx="29348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DDF9B816-2384-7CA1-9672-D43CEDCD5CC3}"/>
              </a:ext>
            </a:extLst>
          </p:cNvPr>
          <p:cNvCxnSpPr>
            <a:cxnSpLocks/>
          </p:cNvCxnSpPr>
          <p:nvPr/>
        </p:nvCxnSpPr>
        <p:spPr>
          <a:xfrm rot="5400000" flipV="1">
            <a:off x="3086916" y="1348359"/>
            <a:ext cx="28910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B8FC478C-3F7F-8429-CBCD-4EF59718CD64}"/>
              </a:ext>
            </a:extLst>
          </p:cNvPr>
          <p:cNvSpPr/>
          <p:nvPr/>
        </p:nvSpPr>
        <p:spPr>
          <a:xfrm>
            <a:off x="273050" y="981075"/>
            <a:ext cx="9359900" cy="316865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47DB1FF0-FC88-3EC7-78CE-C91F7C71C88E}"/>
              </a:ext>
            </a:extLst>
          </p:cNvPr>
          <p:cNvCxnSpPr>
            <a:cxnSpLocks/>
          </p:cNvCxnSpPr>
          <p:nvPr/>
        </p:nvCxnSpPr>
        <p:spPr>
          <a:xfrm>
            <a:off x="2436077" y="1861983"/>
            <a:ext cx="6837698" cy="0"/>
          </a:xfrm>
          <a:prstGeom prst="line">
            <a:avLst/>
          </a:prstGeom>
          <a:ln w="28575" cmpd="sng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67A7FD1B-F6DA-E716-E20E-C8E0EAF7FBF9}"/>
              </a:ext>
            </a:extLst>
          </p:cNvPr>
          <p:cNvCxnSpPr>
            <a:cxnSpLocks/>
          </p:cNvCxnSpPr>
          <p:nvPr/>
        </p:nvCxnSpPr>
        <p:spPr>
          <a:xfrm flipH="1">
            <a:off x="689749" y="2193179"/>
            <a:ext cx="596161" cy="184858"/>
          </a:xfrm>
          <a:prstGeom prst="line">
            <a:avLst/>
          </a:prstGeom>
          <a:ln w="28575" cmpd="sng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3D5EF910-29A0-8996-3A96-1AEBD5ACADAE}"/>
              </a:ext>
            </a:extLst>
          </p:cNvPr>
          <p:cNvCxnSpPr>
            <a:cxnSpLocks/>
          </p:cNvCxnSpPr>
          <p:nvPr/>
        </p:nvCxnSpPr>
        <p:spPr>
          <a:xfrm flipV="1">
            <a:off x="667396" y="2359671"/>
            <a:ext cx="0" cy="1372729"/>
          </a:xfrm>
          <a:prstGeom prst="line">
            <a:avLst/>
          </a:prstGeom>
          <a:ln w="28575" cmpd="sng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Oval 62">
            <a:extLst>
              <a:ext uri="{FF2B5EF4-FFF2-40B4-BE49-F238E27FC236}">
                <a16:creationId xmlns:a16="http://schemas.microsoft.com/office/drawing/2014/main" id="{8A73C2F6-A0E2-05C8-7981-1D0334485322}"/>
              </a:ext>
            </a:extLst>
          </p:cNvPr>
          <p:cNvSpPr/>
          <p:nvPr/>
        </p:nvSpPr>
        <p:spPr>
          <a:xfrm>
            <a:off x="1261971" y="1909181"/>
            <a:ext cx="247630" cy="24253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F408A88F-B9FB-E21F-A727-EE7B88FABCE6}"/>
              </a:ext>
            </a:extLst>
          </p:cNvPr>
          <p:cNvSpPr/>
          <p:nvPr/>
        </p:nvSpPr>
        <p:spPr>
          <a:xfrm>
            <a:off x="3256111" y="2441430"/>
            <a:ext cx="247630" cy="24253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81CB00D6-DF41-0666-4480-2DF156503720}"/>
              </a:ext>
            </a:extLst>
          </p:cNvPr>
          <p:cNvSpPr/>
          <p:nvPr/>
        </p:nvSpPr>
        <p:spPr>
          <a:xfrm>
            <a:off x="4122378" y="2598447"/>
            <a:ext cx="247630" cy="24253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E08FB398-4B02-75A0-A141-19EE619F0050}"/>
              </a:ext>
            </a:extLst>
          </p:cNvPr>
          <p:cNvSpPr/>
          <p:nvPr/>
        </p:nvSpPr>
        <p:spPr>
          <a:xfrm>
            <a:off x="4809911" y="2951295"/>
            <a:ext cx="247630" cy="24253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A6DFC1B9-9897-17C2-8F9C-65A0F3A62E0D}"/>
              </a:ext>
            </a:extLst>
          </p:cNvPr>
          <p:cNvSpPr/>
          <p:nvPr/>
        </p:nvSpPr>
        <p:spPr>
          <a:xfrm>
            <a:off x="5675193" y="3113446"/>
            <a:ext cx="247630" cy="24253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ECA93A0D-8C6D-339E-5421-94EF9C9C7D14}"/>
              </a:ext>
            </a:extLst>
          </p:cNvPr>
          <p:cNvSpPr/>
          <p:nvPr/>
        </p:nvSpPr>
        <p:spPr>
          <a:xfrm>
            <a:off x="5465453" y="2483758"/>
            <a:ext cx="247630" cy="24253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64564A17-C291-508A-AEE7-33EF6818E6C0}"/>
              </a:ext>
            </a:extLst>
          </p:cNvPr>
          <p:cNvSpPr/>
          <p:nvPr/>
        </p:nvSpPr>
        <p:spPr>
          <a:xfrm>
            <a:off x="6416431" y="2064650"/>
            <a:ext cx="247630" cy="24253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1F7AD2C9-D040-7824-0DF6-6A9246B400A2}"/>
              </a:ext>
            </a:extLst>
          </p:cNvPr>
          <p:cNvSpPr/>
          <p:nvPr/>
        </p:nvSpPr>
        <p:spPr>
          <a:xfrm>
            <a:off x="3743943" y="2590679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898D21AC-0408-EBB8-7801-A464F99066B7}"/>
              </a:ext>
            </a:extLst>
          </p:cNvPr>
          <p:cNvSpPr/>
          <p:nvPr/>
        </p:nvSpPr>
        <p:spPr>
          <a:xfrm>
            <a:off x="4512320" y="2846095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6FA6759C-F1A4-8F36-3D8F-5606EEFDA272}"/>
              </a:ext>
            </a:extLst>
          </p:cNvPr>
          <p:cNvSpPr/>
          <p:nvPr/>
        </p:nvSpPr>
        <p:spPr>
          <a:xfrm>
            <a:off x="5296780" y="3092823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6918FB58-7E9A-F715-4A9E-8BC58C1A996D}"/>
              </a:ext>
            </a:extLst>
          </p:cNvPr>
          <p:cNvSpPr/>
          <p:nvPr/>
        </p:nvSpPr>
        <p:spPr>
          <a:xfrm>
            <a:off x="6286047" y="3438249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F45E1FB0-7AB4-F7B8-3700-4611821A5AF8}"/>
              </a:ext>
            </a:extLst>
          </p:cNvPr>
          <p:cNvSpPr/>
          <p:nvPr/>
        </p:nvSpPr>
        <p:spPr>
          <a:xfrm>
            <a:off x="7122022" y="3617979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834C3DED-1C5D-BFBE-0205-5E4F9CB440D6}"/>
              </a:ext>
            </a:extLst>
          </p:cNvPr>
          <p:cNvSpPr/>
          <p:nvPr/>
        </p:nvSpPr>
        <p:spPr>
          <a:xfrm>
            <a:off x="6276158" y="2596224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E4B85A9A-7169-EE22-675F-72CF48992097}"/>
              </a:ext>
            </a:extLst>
          </p:cNvPr>
          <p:cNvSpPr/>
          <p:nvPr/>
        </p:nvSpPr>
        <p:spPr>
          <a:xfrm>
            <a:off x="7122022" y="2596224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004845D6-4D83-7B53-47A3-9CBA08009B2E}"/>
              </a:ext>
            </a:extLst>
          </p:cNvPr>
          <p:cNvSpPr/>
          <p:nvPr/>
        </p:nvSpPr>
        <p:spPr>
          <a:xfrm>
            <a:off x="8056027" y="2596224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45065AB9-7A26-ED17-3840-3383D9788EF7}"/>
              </a:ext>
            </a:extLst>
          </p:cNvPr>
          <p:cNvSpPr/>
          <p:nvPr/>
        </p:nvSpPr>
        <p:spPr>
          <a:xfrm>
            <a:off x="6000742" y="2355438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4C6042EE-B285-B6C0-CE70-9D05432CA025}"/>
              </a:ext>
            </a:extLst>
          </p:cNvPr>
          <p:cNvSpPr/>
          <p:nvPr/>
        </p:nvSpPr>
        <p:spPr>
          <a:xfrm>
            <a:off x="6091366" y="2096809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2B58D84-2774-93E7-54BD-2D63E3EA532A}"/>
              </a:ext>
            </a:extLst>
          </p:cNvPr>
          <p:cNvSpPr/>
          <p:nvPr/>
        </p:nvSpPr>
        <p:spPr>
          <a:xfrm>
            <a:off x="5700649" y="2099945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58F6E3AC-D292-C517-D8E1-F8BDAC0D626C}"/>
              </a:ext>
            </a:extLst>
          </p:cNvPr>
          <p:cNvSpPr/>
          <p:nvPr/>
        </p:nvSpPr>
        <p:spPr>
          <a:xfrm>
            <a:off x="1983189" y="1713531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7F2D7F8F-3B0A-017B-235D-8C3D377376E4}"/>
              </a:ext>
            </a:extLst>
          </p:cNvPr>
          <p:cNvSpPr/>
          <p:nvPr/>
        </p:nvSpPr>
        <p:spPr>
          <a:xfrm>
            <a:off x="3492375" y="1604657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2CFFB858-74BA-2DE2-2215-F5D7392CA5A1}"/>
              </a:ext>
            </a:extLst>
          </p:cNvPr>
          <p:cNvSpPr/>
          <p:nvPr/>
        </p:nvSpPr>
        <p:spPr>
          <a:xfrm>
            <a:off x="2731645" y="1610508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3044F5D8-E1F2-0514-937E-075F158A3665}"/>
              </a:ext>
            </a:extLst>
          </p:cNvPr>
          <p:cNvSpPr/>
          <p:nvPr/>
        </p:nvSpPr>
        <p:spPr>
          <a:xfrm>
            <a:off x="6286047" y="3102608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B7A1397C-8708-7151-F904-5015DFF47C31}"/>
              </a:ext>
            </a:extLst>
          </p:cNvPr>
          <p:cNvSpPr/>
          <p:nvPr/>
        </p:nvSpPr>
        <p:spPr>
          <a:xfrm>
            <a:off x="7122022" y="3102608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F26B3238-9FF5-FA86-7903-67E7DA78A736}"/>
              </a:ext>
            </a:extLst>
          </p:cNvPr>
          <p:cNvSpPr/>
          <p:nvPr/>
        </p:nvSpPr>
        <p:spPr>
          <a:xfrm>
            <a:off x="2794548" y="2598611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8963392E-1946-05EA-4350-BC365F297705}"/>
              </a:ext>
            </a:extLst>
          </p:cNvPr>
          <p:cNvSpPr/>
          <p:nvPr/>
        </p:nvSpPr>
        <p:spPr>
          <a:xfrm>
            <a:off x="1318720" y="2798396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F2FCD1F7-2BD7-E727-1079-4D7E1A3D07D0}"/>
              </a:ext>
            </a:extLst>
          </p:cNvPr>
          <p:cNvSpPr/>
          <p:nvPr/>
        </p:nvSpPr>
        <p:spPr>
          <a:xfrm>
            <a:off x="1585808" y="3276266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D4B7DE75-E428-8471-4C29-4FFC4BC22600}"/>
              </a:ext>
            </a:extLst>
          </p:cNvPr>
          <p:cNvSpPr/>
          <p:nvPr/>
        </p:nvSpPr>
        <p:spPr>
          <a:xfrm>
            <a:off x="8056027" y="3092255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2BC9D683-4BF5-A5BA-0A31-623E78FADD6E}"/>
              </a:ext>
            </a:extLst>
          </p:cNvPr>
          <p:cNvSpPr txBox="1"/>
          <p:nvPr/>
        </p:nvSpPr>
        <p:spPr>
          <a:xfrm>
            <a:off x="5121388" y="1978971"/>
            <a:ext cx="740998" cy="3326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sk-SK" sz="1463" dirty="0"/>
              <a:t>Údržba</a:t>
            </a:r>
            <a:endParaRPr lang="en-US" sz="1463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5CF7A934-F775-6F3C-391F-4CC2D2786979}"/>
              </a:ext>
            </a:extLst>
          </p:cNvPr>
          <p:cNvSpPr txBox="1"/>
          <p:nvPr/>
        </p:nvSpPr>
        <p:spPr>
          <a:xfrm rot="21430235">
            <a:off x="2068163" y="3007794"/>
            <a:ext cx="1181890" cy="3326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k-SK" sz="1463" dirty="0"/>
              <a:t>Sklad 1</a:t>
            </a:r>
            <a:endParaRPr lang="en-US" sz="1463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E22B524-B3F4-8F61-5FF7-92BB45AB10CA}"/>
              </a:ext>
            </a:extLst>
          </p:cNvPr>
          <p:cNvSpPr/>
          <p:nvPr/>
        </p:nvSpPr>
        <p:spPr>
          <a:xfrm>
            <a:off x="8970458" y="2590244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D5EF358-AFDB-2304-F249-FBEFF38FB056}"/>
              </a:ext>
            </a:extLst>
          </p:cNvPr>
          <p:cNvSpPr/>
          <p:nvPr/>
        </p:nvSpPr>
        <p:spPr>
          <a:xfrm>
            <a:off x="8970458" y="3101453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63EC5E6-D504-3E29-1E3A-2AB7B6D08C6F}"/>
              </a:ext>
            </a:extLst>
          </p:cNvPr>
          <p:cNvSpPr/>
          <p:nvPr/>
        </p:nvSpPr>
        <p:spPr>
          <a:xfrm>
            <a:off x="8970458" y="3629311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C032476-BA12-93FB-0225-125280D957DE}"/>
              </a:ext>
            </a:extLst>
          </p:cNvPr>
          <p:cNvSpPr/>
          <p:nvPr/>
        </p:nvSpPr>
        <p:spPr>
          <a:xfrm>
            <a:off x="8970458" y="2095690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F13EB53-8F0D-B98F-08D6-325473000705}"/>
              </a:ext>
            </a:extLst>
          </p:cNvPr>
          <p:cNvSpPr txBox="1"/>
          <p:nvPr/>
        </p:nvSpPr>
        <p:spPr>
          <a:xfrm>
            <a:off x="7608156" y="1985210"/>
            <a:ext cx="1023625" cy="31745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k-SK" sz="1463" dirty="0"/>
              <a:t>Sklad 2a</a:t>
            </a:r>
            <a:endParaRPr lang="en-US" sz="1463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8D448D3-BEB9-C3A8-83D2-14FE7E7E4CFD}"/>
              </a:ext>
            </a:extLst>
          </p:cNvPr>
          <p:cNvSpPr/>
          <p:nvPr/>
        </p:nvSpPr>
        <p:spPr>
          <a:xfrm>
            <a:off x="4794929" y="2101802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CE1942E-6524-7203-2C04-8EC3AABC104B}"/>
              </a:ext>
            </a:extLst>
          </p:cNvPr>
          <p:cNvSpPr/>
          <p:nvPr/>
        </p:nvSpPr>
        <p:spPr>
          <a:xfrm rot="1083074">
            <a:off x="3202051" y="2033133"/>
            <a:ext cx="580649" cy="256985"/>
          </a:xfrm>
          <a:prstGeom prst="roundRect">
            <a:avLst>
              <a:gd name="adj" fmla="val 34176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6E83808-28E7-33FF-7FB5-A03074693FBC}"/>
              </a:ext>
            </a:extLst>
          </p:cNvPr>
          <p:cNvSpPr/>
          <p:nvPr/>
        </p:nvSpPr>
        <p:spPr>
          <a:xfrm rot="1083074">
            <a:off x="3535607" y="2132196"/>
            <a:ext cx="130438" cy="12849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E05BDC0-2F03-41B1-D18F-483C0CECFEBA}"/>
              </a:ext>
            </a:extLst>
          </p:cNvPr>
          <p:cNvSpPr/>
          <p:nvPr/>
        </p:nvSpPr>
        <p:spPr>
          <a:xfrm rot="1083074">
            <a:off x="3306013" y="2058486"/>
            <a:ext cx="130438" cy="12849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DB405FE-9508-9ED0-0F05-545964169A03}"/>
              </a:ext>
            </a:extLst>
          </p:cNvPr>
          <p:cNvCxnSpPr>
            <a:cxnSpLocks/>
          </p:cNvCxnSpPr>
          <p:nvPr/>
        </p:nvCxnSpPr>
        <p:spPr>
          <a:xfrm rot="1083074">
            <a:off x="3761188" y="2295038"/>
            <a:ext cx="29348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DB97BDB-7143-5B48-B16E-7CC420C5E95F}"/>
              </a:ext>
            </a:extLst>
          </p:cNvPr>
          <p:cNvCxnSpPr>
            <a:cxnSpLocks/>
          </p:cNvCxnSpPr>
          <p:nvPr/>
        </p:nvCxnSpPr>
        <p:spPr>
          <a:xfrm rot="6483074" flipV="1">
            <a:off x="3894629" y="2337178"/>
            <a:ext cx="28910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73744FD7-4074-298A-5FA2-CF6AC97DA87E}"/>
              </a:ext>
            </a:extLst>
          </p:cNvPr>
          <p:cNvCxnSpPr>
            <a:cxnSpLocks/>
          </p:cNvCxnSpPr>
          <p:nvPr/>
        </p:nvCxnSpPr>
        <p:spPr>
          <a:xfrm>
            <a:off x="3580312" y="2690241"/>
            <a:ext cx="425091" cy="69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FDE638BA-8233-F32C-79B5-89537AD95F4B}"/>
              </a:ext>
            </a:extLst>
          </p:cNvPr>
          <p:cNvCxnSpPr>
            <a:cxnSpLocks/>
          </p:cNvCxnSpPr>
          <p:nvPr/>
        </p:nvCxnSpPr>
        <p:spPr>
          <a:xfrm>
            <a:off x="3612732" y="2535371"/>
            <a:ext cx="425091" cy="722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85FDBA47-3D88-39C9-EF1E-C574A6DFB0F4}"/>
              </a:ext>
            </a:extLst>
          </p:cNvPr>
          <p:cNvCxnSpPr>
            <a:cxnSpLocks/>
          </p:cNvCxnSpPr>
          <p:nvPr/>
        </p:nvCxnSpPr>
        <p:spPr>
          <a:xfrm>
            <a:off x="5107258" y="3189193"/>
            <a:ext cx="425091" cy="69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D6622102-4F55-F28F-24C7-0CC48E856367}"/>
              </a:ext>
            </a:extLst>
          </p:cNvPr>
          <p:cNvCxnSpPr>
            <a:cxnSpLocks/>
          </p:cNvCxnSpPr>
          <p:nvPr/>
        </p:nvCxnSpPr>
        <p:spPr>
          <a:xfrm>
            <a:off x="5139677" y="3034323"/>
            <a:ext cx="425091" cy="722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4EE69A78-8DC2-226D-4E74-E8EE513F3EEE}"/>
              </a:ext>
            </a:extLst>
          </p:cNvPr>
          <p:cNvCxnSpPr>
            <a:cxnSpLocks/>
          </p:cNvCxnSpPr>
          <p:nvPr/>
        </p:nvCxnSpPr>
        <p:spPr>
          <a:xfrm>
            <a:off x="1178412" y="3265593"/>
            <a:ext cx="58697" cy="292302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Oval 134">
            <a:extLst>
              <a:ext uri="{FF2B5EF4-FFF2-40B4-BE49-F238E27FC236}">
                <a16:creationId xmlns:a16="http://schemas.microsoft.com/office/drawing/2014/main" id="{361B0067-DB90-E782-C427-642DED8DF36D}"/>
              </a:ext>
            </a:extLst>
          </p:cNvPr>
          <p:cNvSpPr/>
          <p:nvPr/>
        </p:nvSpPr>
        <p:spPr>
          <a:xfrm>
            <a:off x="4806751" y="2602013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DEE54D14-25FA-A365-0FD7-54D4F78A32D2}"/>
              </a:ext>
            </a:extLst>
          </p:cNvPr>
          <p:cNvSpPr/>
          <p:nvPr/>
        </p:nvSpPr>
        <p:spPr>
          <a:xfrm>
            <a:off x="4221757" y="3092812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id="{4FA788F5-305D-57C8-2CF9-85595B3CAA06}"/>
              </a:ext>
            </a:extLst>
          </p:cNvPr>
          <p:cNvSpPr/>
          <p:nvPr/>
        </p:nvSpPr>
        <p:spPr>
          <a:xfrm>
            <a:off x="3554569" y="3084417"/>
            <a:ext cx="109674" cy="11315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6FC77B98-F727-EFDC-EA91-3B359D3DF984}"/>
              </a:ext>
            </a:extLst>
          </p:cNvPr>
          <p:cNvSpPr/>
          <p:nvPr/>
        </p:nvSpPr>
        <p:spPr>
          <a:xfrm rot="700610">
            <a:off x="2731645" y="2253191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1E95F68B-A612-7835-FC33-3F8B1A7F2B12}"/>
              </a:ext>
            </a:extLst>
          </p:cNvPr>
          <p:cNvSpPr/>
          <p:nvPr/>
        </p:nvSpPr>
        <p:spPr>
          <a:xfrm rot="700610">
            <a:off x="1967808" y="2113385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48" name="Oval 147">
            <a:extLst>
              <a:ext uri="{FF2B5EF4-FFF2-40B4-BE49-F238E27FC236}">
                <a16:creationId xmlns:a16="http://schemas.microsoft.com/office/drawing/2014/main" id="{62ED6B9F-619E-EE8A-41B6-7805E512BDBC}"/>
              </a:ext>
            </a:extLst>
          </p:cNvPr>
          <p:cNvSpPr/>
          <p:nvPr/>
        </p:nvSpPr>
        <p:spPr>
          <a:xfrm>
            <a:off x="7122022" y="2109766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E4D44DA-3143-1141-AF95-8946457F7F6E}"/>
              </a:ext>
            </a:extLst>
          </p:cNvPr>
          <p:cNvGrpSpPr/>
          <p:nvPr/>
        </p:nvGrpSpPr>
        <p:grpSpPr>
          <a:xfrm>
            <a:off x="934171" y="1212068"/>
            <a:ext cx="752546" cy="486131"/>
            <a:chOff x="896148" y="1367654"/>
            <a:chExt cx="741059" cy="463968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17152C0F-9D5B-E15F-E3E2-8B949C22B8E5}"/>
                </a:ext>
              </a:extLst>
            </p:cNvPr>
            <p:cNvSpPr/>
            <p:nvPr/>
          </p:nvSpPr>
          <p:spPr>
            <a:xfrm>
              <a:off x="896148" y="1367654"/>
              <a:ext cx="741059" cy="463968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k-SK" sz="813" dirty="0"/>
                <a:t>Prevádzka Hradla</a:t>
              </a:r>
            </a:p>
            <a:p>
              <a:pPr algn="ctr"/>
              <a:endParaRPr lang="en-US" sz="813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453C1E7-4DA1-4A7D-19F4-AFEB53A0127B}"/>
                </a:ext>
              </a:extLst>
            </p:cNvPr>
            <p:cNvSpPr/>
            <p:nvPr/>
          </p:nvSpPr>
          <p:spPr>
            <a:xfrm>
              <a:off x="1112909" y="1681203"/>
              <a:ext cx="96335" cy="9197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55670699-FA89-DE7C-FF3E-4AB07F0E7076}"/>
                </a:ext>
              </a:extLst>
            </p:cNvPr>
            <p:cNvSpPr/>
            <p:nvPr/>
          </p:nvSpPr>
          <p:spPr>
            <a:xfrm>
              <a:off x="1349754" y="1682385"/>
              <a:ext cx="96335" cy="91976"/>
            </a:xfrm>
            <a:prstGeom prst="ellipse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 dirty="0"/>
            </a:p>
          </p:txBody>
        </p:sp>
      </p:grpSp>
      <p:sp>
        <p:nvSpPr>
          <p:cNvPr id="36" name="Oval 35">
            <a:extLst>
              <a:ext uri="{FF2B5EF4-FFF2-40B4-BE49-F238E27FC236}">
                <a16:creationId xmlns:a16="http://schemas.microsoft.com/office/drawing/2014/main" id="{C6B41FDF-0ADB-644C-7C0C-1FEAE76A2FD4}"/>
              </a:ext>
            </a:extLst>
          </p:cNvPr>
          <p:cNvSpPr/>
          <p:nvPr/>
        </p:nvSpPr>
        <p:spPr>
          <a:xfrm>
            <a:off x="811214" y="2059661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D0227CE6-7892-414B-B09E-4F5319C6B3FF}"/>
              </a:ext>
            </a:extLst>
          </p:cNvPr>
          <p:cNvSpPr/>
          <p:nvPr/>
        </p:nvSpPr>
        <p:spPr>
          <a:xfrm>
            <a:off x="0" y="692150"/>
            <a:ext cx="9900000" cy="374400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C4E1351-2B8D-3047-8F88-F1CBB0C2D22A}"/>
              </a:ext>
            </a:extLst>
          </p:cNvPr>
          <p:cNvSpPr txBox="1"/>
          <p:nvPr/>
        </p:nvSpPr>
        <p:spPr>
          <a:xfrm>
            <a:off x="7605816" y="3505433"/>
            <a:ext cx="1022400" cy="334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sk-SK" sz="1463" dirty="0"/>
              <a:t>Odbyt 1</a:t>
            </a:r>
            <a:endParaRPr lang="en-US" sz="1463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2CE8BDE-D9DF-144B-AAE4-1D22DE7927A5}"/>
              </a:ext>
            </a:extLst>
          </p:cNvPr>
          <p:cNvGrpSpPr/>
          <p:nvPr/>
        </p:nvGrpSpPr>
        <p:grpSpPr>
          <a:xfrm>
            <a:off x="6038988" y="2754799"/>
            <a:ext cx="874136" cy="289108"/>
            <a:chOff x="6194970" y="2894702"/>
            <a:chExt cx="874136" cy="289108"/>
          </a:xfrm>
        </p:grpSpPr>
        <p:sp>
          <p:nvSpPr>
            <p:cNvPr id="106" name="Rectangle: Rounded Corners 29">
              <a:extLst>
                <a:ext uri="{FF2B5EF4-FFF2-40B4-BE49-F238E27FC236}">
                  <a16:creationId xmlns:a16="http://schemas.microsoft.com/office/drawing/2014/main" id="{FA969D6A-408C-1B48-838D-BA6EA43B7159}"/>
                </a:ext>
              </a:extLst>
            </p:cNvPr>
            <p:cNvSpPr/>
            <p:nvPr/>
          </p:nvSpPr>
          <p:spPr>
            <a:xfrm>
              <a:off x="6194970" y="2910764"/>
              <a:ext cx="580649" cy="256985"/>
            </a:xfrm>
            <a:prstGeom prst="roundRect">
              <a:avLst>
                <a:gd name="adj" fmla="val 34176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66043B51-6AE4-8545-9E06-F90709C9D653}"/>
                </a:ext>
              </a:extLst>
            </p:cNvPr>
            <p:cNvSpPr/>
            <p:nvPr/>
          </p:nvSpPr>
          <p:spPr>
            <a:xfrm>
              <a:off x="6534140" y="2975010"/>
              <a:ext cx="130438" cy="12849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B0043A1A-2398-C143-BBC6-DA0315DBDBBE}"/>
                </a:ext>
              </a:extLst>
            </p:cNvPr>
            <p:cNvSpPr/>
            <p:nvPr/>
          </p:nvSpPr>
          <p:spPr>
            <a:xfrm>
              <a:off x="6292660" y="2975010"/>
              <a:ext cx="130438" cy="12849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784C7A5F-4BBA-C545-AEB4-BB4A4D7B04F4}"/>
                </a:ext>
              </a:extLst>
            </p:cNvPr>
            <p:cNvCxnSpPr>
              <a:cxnSpLocks/>
            </p:cNvCxnSpPr>
            <p:nvPr/>
          </p:nvCxnSpPr>
          <p:spPr>
            <a:xfrm>
              <a:off x="6775621" y="3039256"/>
              <a:ext cx="29348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7CA09340-F83A-F242-AE26-C302F7AAE9B8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6915855" y="3039256"/>
              <a:ext cx="28910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TextBox 122">
            <a:extLst>
              <a:ext uri="{FF2B5EF4-FFF2-40B4-BE49-F238E27FC236}">
                <a16:creationId xmlns:a16="http://schemas.microsoft.com/office/drawing/2014/main" id="{E63C5174-09E6-D544-80D4-51F9FA8A6E3D}"/>
              </a:ext>
            </a:extLst>
          </p:cNvPr>
          <p:cNvSpPr txBox="1"/>
          <p:nvPr/>
        </p:nvSpPr>
        <p:spPr>
          <a:xfrm>
            <a:off x="7605816" y="2496115"/>
            <a:ext cx="1023620" cy="33416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sk-SK" sz="1463" dirty="0"/>
              <a:t>Príjem</a:t>
            </a:r>
            <a:endParaRPr lang="en-US" sz="1463" dirty="0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EEAC48E1-A259-3C42-8B18-8C020A7F4ADE}"/>
              </a:ext>
            </a:extLst>
          </p:cNvPr>
          <p:cNvSpPr txBox="1"/>
          <p:nvPr/>
        </p:nvSpPr>
        <p:spPr>
          <a:xfrm>
            <a:off x="7605816" y="2978826"/>
            <a:ext cx="1023620" cy="33416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sk-SK" sz="1463" dirty="0"/>
              <a:t>Odchod</a:t>
            </a:r>
            <a:endParaRPr lang="en-US" sz="1463" dirty="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37B259CE-5334-C241-9C2E-9DA8AF7FA9AE}"/>
              </a:ext>
            </a:extLst>
          </p:cNvPr>
          <p:cNvSpPr txBox="1"/>
          <p:nvPr/>
        </p:nvSpPr>
        <p:spPr>
          <a:xfrm>
            <a:off x="4408232" y="1039300"/>
            <a:ext cx="1435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dirty="0"/>
              <a:t>Ľavé stavadlo</a:t>
            </a:r>
          </a:p>
        </p:txBody>
      </p: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55067A12-759B-E04C-BFA3-757A8F414608}"/>
              </a:ext>
            </a:extLst>
          </p:cNvPr>
          <p:cNvCxnSpPr>
            <a:cxnSpLocks/>
          </p:cNvCxnSpPr>
          <p:nvPr/>
        </p:nvCxnSpPr>
        <p:spPr>
          <a:xfrm flipH="1">
            <a:off x="1752895" y="1877084"/>
            <a:ext cx="613136" cy="174034"/>
          </a:xfrm>
          <a:prstGeom prst="line">
            <a:avLst/>
          </a:prstGeom>
          <a:ln w="28575" cmpd="sng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Oval 133">
            <a:extLst>
              <a:ext uri="{FF2B5EF4-FFF2-40B4-BE49-F238E27FC236}">
                <a16:creationId xmlns:a16="http://schemas.microsoft.com/office/drawing/2014/main" id="{182F249A-56C9-3042-A529-00B3BA1F5CB2}"/>
              </a:ext>
            </a:extLst>
          </p:cNvPr>
          <p:cNvSpPr/>
          <p:nvPr/>
        </p:nvSpPr>
        <p:spPr>
          <a:xfrm rot="956462">
            <a:off x="2524985" y="1851633"/>
            <a:ext cx="247630" cy="24253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685CC85F-0453-3249-96A2-0025E6EE6119}"/>
              </a:ext>
            </a:extLst>
          </p:cNvPr>
          <p:cNvSpPr/>
          <p:nvPr/>
        </p:nvSpPr>
        <p:spPr>
          <a:xfrm>
            <a:off x="1982505" y="2678675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</p:spTree>
    <p:extLst>
      <p:ext uri="{BB962C8B-B14F-4D97-AF65-F5344CB8AC3E}">
        <p14:creationId xmlns:p14="http://schemas.microsoft.com/office/powerpoint/2010/main" val="2114329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989D55C-A7A6-C4B2-C7F5-62003AEE7F14}"/>
              </a:ext>
            </a:extLst>
          </p:cNvPr>
          <p:cNvCxnSpPr>
            <a:cxnSpLocks/>
          </p:cNvCxnSpPr>
          <p:nvPr/>
        </p:nvCxnSpPr>
        <p:spPr>
          <a:xfrm>
            <a:off x="632520" y="1618442"/>
            <a:ext cx="4140000" cy="0"/>
          </a:xfrm>
          <a:prstGeom prst="line">
            <a:avLst/>
          </a:prstGeom>
          <a:ln w="38100" cmpd="dbl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2858E5C-9E6D-EA44-39F7-E702A2A377A0}"/>
              </a:ext>
            </a:extLst>
          </p:cNvPr>
          <p:cNvCxnSpPr>
            <a:cxnSpLocks/>
          </p:cNvCxnSpPr>
          <p:nvPr/>
        </p:nvCxnSpPr>
        <p:spPr>
          <a:xfrm flipV="1">
            <a:off x="632520" y="2110421"/>
            <a:ext cx="4140000" cy="616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6F7949-A90F-6573-76C8-A4F261DC27EA}"/>
              </a:ext>
            </a:extLst>
          </p:cNvPr>
          <p:cNvCxnSpPr>
            <a:cxnSpLocks/>
          </p:cNvCxnSpPr>
          <p:nvPr/>
        </p:nvCxnSpPr>
        <p:spPr>
          <a:xfrm>
            <a:off x="632523" y="2620320"/>
            <a:ext cx="4140000" cy="0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6C8BB93-4DE7-DC93-7A28-9D95CFE50F3E}"/>
              </a:ext>
            </a:extLst>
          </p:cNvPr>
          <p:cNvCxnSpPr>
            <a:cxnSpLocks/>
          </p:cNvCxnSpPr>
          <p:nvPr/>
        </p:nvCxnSpPr>
        <p:spPr>
          <a:xfrm>
            <a:off x="632522" y="3081243"/>
            <a:ext cx="4140000" cy="0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78F22E-AA4A-8095-C2B3-22E30E08218E}"/>
              </a:ext>
            </a:extLst>
          </p:cNvPr>
          <p:cNvCxnSpPr>
            <a:cxnSpLocks/>
          </p:cNvCxnSpPr>
          <p:nvPr/>
        </p:nvCxnSpPr>
        <p:spPr>
          <a:xfrm flipV="1">
            <a:off x="632520" y="3573463"/>
            <a:ext cx="4140000" cy="2400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47DB1FF0-FC88-3EC7-78CE-C91F7C71C88E}"/>
              </a:ext>
            </a:extLst>
          </p:cNvPr>
          <p:cNvCxnSpPr>
            <a:cxnSpLocks/>
          </p:cNvCxnSpPr>
          <p:nvPr/>
        </p:nvCxnSpPr>
        <p:spPr>
          <a:xfrm>
            <a:off x="632523" y="1834466"/>
            <a:ext cx="4140000" cy="0"/>
          </a:xfrm>
          <a:prstGeom prst="line">
            <a:avLst/>
          </a:prstGeom>
          <a:ln w="28575" cmpd="sng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Oval 76">
            <a:extLst>
              <a:ext uri="{FF2B5EF4-FFF2-40B4-BE49-F238E27FC236}">
                <a16:creationId xmlns:a16="http://schemas.microsoft.com/office/drawing/2014/main" id="{F45E1FB0-7AB4-F7B8-3700-4611821A5AF8}"/>
              </a:ext>
            </a:extLst>
          </p:cNvPr>
          <p:cNvSpPr/>
          <p:nvPr/>
        </p:nvSpPr>
        <p:spPr>
          <a:xfrm>
            <a:off x="743298" y="3532650"/>
            <a:ext cx="96129" cy="9636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B7A1397C-8708-7151-F904-5015DFF47C31}"/>
              </a:ext>
            </a:extLst>
          </p:cNvPr>
          <p:cNvSpPr/>
          <p:nvPr/>
        </p:nvSpPr>
        <p:spPr>
          <a:xfrm>
            <a:off x="743295" y="3036762"/>
            <a:ext cx="96129" cy="9636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D4B7DE75-E428-8471-4C29-4FFC4BC22600}"/>
              </a:ext>
            </a:extLst>
          </p:cNvPr>
          <p:cNvSpPr/>
          <p:nvPr/>
        </p:nvSpPr>
        <p:spPr>
          <a:xfrm>
            <a:off x="2024922" y="3036761"/>
            <a:ext cx="96129" cy="9636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03441CA2-0025-EA31-B465-6ADB688496A5}"/>
              </a:ext>
            </a:extLst>
          </p:cNvPr>
          <p:cNvSpPr/>
          <p:nvPr/>
        </p:nvSpPr>
        <p:spPr>
          <a:xfrm>
            <a:off x="1655281" y="3534351"/>
            <a:ext cx="96129" cy="9636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63EC5E6-D504-3E29-1E3A-2AB7B6D08C6F}"/>
              </a:ext>
            </a:extLst>
          </p:cNvPr>
          <p:cNvSpPr/>
          <p:nvPr/>
        </p:nvSpPr>
        <p:spPr>
          <a:xfrm>
            <a:off x="2892492" y="3525146"/>
            <a:ext cx="96129" cy="9636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10C462A-63A9-B74A-AD0E-2C050C1C21FF}"/>
              </a:ext>
            </a:extLst>
          </p:cNvPr>
          <p:cNvSpPr/>
          <p:nvPr/>
        </p:nvSpPr>
        <p:spPr>
          <a:xfrm>
            <a:off x="0" y="693112"/>
            <a:ext cx="5400000" cy="360000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31302C0-6372-684D-9F41-7D1EB914047A}"/>
              </a:ext>
            </a:extLst>
          </p:cNvPr>
          <p:cNvSpPr txBox="1"/>
          <p:nvPr/>
        </p:nvSpPr>
        <p:spPr>
          <a:xfrm>
            <a:off x="1898578" y="1050359"/>
            <a:ext cx="1718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/>
              <a:t>Stavadlo „Stred“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89458BEB-47DF-FC41-A21B-41A42988AFB5}"/>
              </a:ext>
            </a:extLst>
          </p:cNvPr>
          <p:cNvSpPr txBox="1"/>
          <p:nvPr/>
        </p:nvSpPr>
        <p:spPr>
          <a:xfrm>
            <a:off x="961322" y="2443807"/>
            <a:ext cx="1105200" cy="33416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sk-SK" sz="1463" dirty="0"/>
              <a:t>Príjem</a:t>
            </a:r>
            <a:endParaRPr lang="en-US" sz="1463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914A3B7B-AE6C-E34F-B2A0-5937D18984AC}"/>
              </a:ext>
            </a:extLst>
          </p:cNvPr>
          <p:cNvSpPr/>
          <p:nvPr/>
        </p:nvSpPr>
        <p:spPr>
          <a:xfrm>
            <a:off x="3388145" y="2565736"/>
            <a:ext cx="96129" cy="9636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194BF7C3-FE89-C549-A90E-E9C5CA285E1F}"/>
              </a:ext>
            </a:extLst>
          </p:cNvPr>
          <p:cNvSpPr/>
          <p:nvPr/>
        </p:nvSpPr>
        <p:spPr>
          <a:xfrm>
            <a:off x="3623615" y="2067010"/>
            <a:ext cx="97200" cy="972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C7B208B4-33A7-9E48-8994-162DC25CED1A}"/>
              </a:ext>
            </a:extLst>
          </p:cNvPr>
          <p:cNvSpPr/>
          <p:nvPr/>
        </p:nvSpPr>
        <p:spPr>
          <a:xfrm>
            <a:off x="2844425" y="3033058"/>
            <a:ext cx="96129" cy="9636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76935EF3-1C97-FF49-BD3B-C8C97594C111}"/>
              </a:ext>
            </a:extLst>
          </p:cNvPr>
          <p:cNvSpPr/>
          <p:nvPr/>
        </p:nvSpPr>
        <p:spPr>
          <a:xfrm>
            <a:off x="3691980" y="3527627"/>
            <a:ext cx="96129" cy="9636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03649359-9315-3243-BD51-88427B0A9828}"/>
              </a:ext>
            </a:extLst>
          </p:cNvPr>
          <p:cNvSpPr txBox="1"/>
          <p:nvPr/>
        </p:nvSpPr>
        <p:spPr>
          <a:xfrm>
            <a:off x="961322" y="1952079"/>
            <a:ext cx="1105200" cy="31745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k-SK" sz="1463" dirty="0"/>
              <a:t>Sklad 2b</a:t>
            </a:r>
            <a:endParaRPr lang="en-US" sz="1463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3D78F795-3F46-9347-90DC-183C9F29284F}"/>
              </a:ext>
            </a:extLst>
          </p:cNvPr>
          <p:cNvSpPr/>
          <p:nvPr/>
        </p:nvSpPr>
        <p:spPr>
          <a:xfrm>
            <a:off x="2248690" y="2566094"/>
            <a:ext cx="96129" cy="9636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C731A553-819B-6D48-9FF5-37464B9C7C12}"/>
              </a:ext>
            </a:extLst>
          </p:cNvPr>
          <p:cNvSpPr/>
          <p:nvPr/>
        </p:nvSpPr>
        <p:spPr>
          <a:xfrm>
            <a:off x="2248690" y="2065825"/>
            <a:ext cx="96129" cy="9636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F9811DC-926D-2D7C-E66B-003856AEC774}"/>
              </a:ext>
            </a:extLst>
          </p:cNvPr>
          <p:cNvSpPr/>
          <p:nvPr/>
        </p:nvSpPr>
        <p:spPr>
          <a:xfrm>
            <a:off x="4491468" y="3524256"/>
            <a:ext cx="96129" cy="9636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DD96FD4-EB3E-CAC3-A259-50395839DF4C}"/>
              </a:ext>
            </a:extLst>
          </p:cNvPr>
          <p:cNvSpPr/>
          <p:nvPr/>
        </p:nvSpPr>
        <p:spPr>
          <a:xfrm>
            <a:off x="4491465" y="2571596"/>
            <a:ext cx="96129" cy="9636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7CDF6B1-76A7-B4E0-0AE8-531306791DFC}"/>
              </a:ext>
            </a:extLst>
          </p:cNvPr>
          <p:cNvSpPr/>
          <p:nvPr/>
        </p:nvSpPr>
        <p:spPr>
          <a:xfrm>
            <a:off x="4491465" y="2063675"/>
            <a:ext cx="96129" cy="9636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E714B80-6F13-4E79-3BA9-006FDF487125}"/>
              </a:ext>
            </a:extLst>
          </p:cNvPr>
          <p:cNvSpPr/>
          <p:nvPr/>
        </p:nvSpPr>
        <p:spPr>
          <a:xfrm>
            <a:off x="743295" y="2068311"/>
            <a:ext cx="96129" cy="9636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FE9E2B7-6663-9FF6-74C1-10FE2B2A986B}"/>
              </a:ext>
            </a:extLst>
          </p:cNvPr>
          <p:cNvSpPr/>
          <p:nvPr/>
        </p:nvSpPr>
        <p:spPr>
          <a:xfrm>
            <a:off x="743295" y="2575597"/>
            <a:ext cx="96129" cy="9636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0F40C7C-9276-99C8-6777-5534E9A826B9}"/>
              </a:ext>
            </a:extLst>
          </p:cNvPr>
          <p:cNvCxnSpPr>
            <a:cxnSpLocks/>
          </p:cNvCxnSpPr>
          <p:nvPr/>
        </p:nvCxnSpPr>
        <p:spPr>
          <a:xfrm flipH="1" flipV="1">
            <a:off x="1118873" y="3075647"/>
            <a:ext cx="1622384" cy="497815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2D33820D-FBDB-7B48-BBAB-4573322C0BDD}"/>
              </a:ext>
            </a:extLst>
          </p:cNvPr>
          <p:cNvSpPr/>
          <p:nvPr/>
        </p:nvSpPr>
        <p:spPr>
          <a:xfrm>
            <a:off x="2444842" y="3410163"/>
            <a:ext cx="243330" cy="24253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50D9567-1A62-FC48-8870-56126A97AC41}"/>
              </a:ext>
            </a:extLst>
          </p:cNvPr>
          <p:cNvSpPr/>
          <p:nvPr/>
        </p:nvSpPr>
        <p:spPr>
          <a:xfrm>
            <a:off x="1220045" y="3003402"/>
            <a:ext cx="243330" cy="24253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695603D-E3D9-914B-B47D-0D5F56FD48D2}"/>
              </a:ext>
            </a:extLst>
          </p:cNvPr>
          <p:cNvSpPr/>
          <p:nvPr/>
        </p:nvSpPr>
        <p:spPr>
          <a:xfrm>
            <a:off x="1841216" y="3282548"/>
            <a:ext cx="96129" cy="9636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B13F96A-D275-8934-2771-14C8D30E14FC}"/>
              </a:ext>
            </a:extLst>
          </p:cNvPr>
          <p:cNvGrpSpPr/>
          <p:nvPr/>
        </p:nvGrpSpPr>
        <p:grpSpPr>
          <a:xfrm>
            <a:off x="2503202" y="2531606"/>
            <a:ext cx="2263257" cy="828006"/>
            <a:chOff x="2826547" y="2608402"/>
            <a:chExt cx="2263257" cy="828006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DF7148B6-5FC4-7287-E5B0-C3C282C7674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26547" y="2694860"/>
              <a:ext cx="2263257" cy="741548"/>
            </a:xfrm>
            <a:prstGeom prst="line">
              <a:avLst/>
            </a:prstGeom>
            <a:ln w="38100" cmpd="dbl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E1B1FC5A-5891-7244-B04C-DDCB1297F85C}"/>
                </a:ext>
              </a:extLst>
            </p:cNvPr>
            <p:cNvSpPr/>
            <p:nvPr/>
          </p:nvSpPr>
          <p:spPr>
            <a:xfrm>
              <a:off x="4210013" y="3114111"/>
              <a:ext cx="96129" cy="96369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2AB9069-6710-CD45-B035-495DB2D61F73}"/>
                </a:ext>
              </a:extLst>
            </p:cNvPr>
            <p:cNvSpPr/>
            <p:nvPr/>
          </p:nvSpPr>
          <p:spPr>
            <a:xfrm>
              <a:off x="3752230" y="2975174"/>
              <a:ext cx="243330" cy="242536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42CA4C54-A8DA-DD44-A363-76B2BE89DF30}"/>
                </a:ext>
              </a:extLst>
            </p:cNvPr>
            <p:cNvSpPr/>
            <p:nvPr/>
          </p:nvSpPr>
          <p:spPr>
            <a:xfrm>
              <a:off x="2866840" y="2608402"/>
              <a:ext cx="243330" cy="242536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31D009A8-236C-F643-B742-D97ED3EE4CCB}"/>
                </a:ext>
              </a:extLst>
            </p:cNvPr>
            <p:cNvSpPr/>
            <p:nvPr/>
          </p:nvSpPr>
          <p:spPr>
            <a:xfrm>
              <a:off x="3449034" y="2862954"/>
              <a:ext cx="96129" cy="96369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B6C243C-BCF3-425F-7714-C7E5DECBDFDE}"/>
              </a:ext>
            </a:extLst>
          </p:cNvPr>
          <p:cNvGrpSpPr/>
          <p:nvPr/>
        </p:nvGrpSpPr>
        <p:grpSpPr>
          <a:xfrm>
            <a:off x="2759519" y="2035960"/>
            <a:ext cx="1572710" cy="668445"/>
            <a:chOff x="2649402" y="2097953"/>
            <a:chExt cx="1572710" cy="668445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8448C01-9637-B027-E619-7B71C899551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649402" y="2175254"/>
              <a:ext cx="1572710" cy="503400"/>
            </a:xfrm>
            <a:prstGeom prst="line">
              <a:avLst/>
            </a:prstGeom>
            <a:ln w="38100" cmpd="dbl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637AFBB-200F-C94F-A691-5871F0F12204}"/>
                </a:ext>
              </a:extLst>
            </p:cNvPr>
            <p:cNvSpPr/>
            <p:nvPr/>
          </p:nvSpPr>
          <p:spPr>
            <a:xfrm>
              <a:off x="3385619" y="2373624"/>
              <a:ext cx="96129" cy="96369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1E602F5-626C-D849-AF47-7F02B2752B12}"/>
                </a:ext>
              </a:extLst>
            </p:cNvPr>
            <p:cNvSpPr/>
            <p:nvPr/>
          </p:nvSpPr>
          <p:spPr>
            <a:xfrm>
              <a:off x="2793418" y="2097953"/>
              <a:ext cx="243330" cy="242536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1088C0DD-D18A-6547-836D-48711E86690F}"/>
                </a:ext>
              </a:extLst>
            </p:cNvPr>
            <p:cNvSpPr/>
            <p:nvPr/>
          </p:nvSpPr>
          <p:spPr>
            <a:xfrm>
              <a:off x="3940129" y="2523862"/>
              <a:ext cx="243330" cy="242536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</p:grpSp>
      <p:sp>
        <p:nvSpPr>
          <p:cNvPr id="34" name="Oval 33">
            <a:extLst>
              <a:ext uri="{FF2B5EF4-FFF2-40B4-BE49-F238E27FC236}">
                <a16:creationId xmlns:a16="http://schemas.microsoft.com/office/drawing/2014/main" id="{957453B0-17CC-2315-53E8-2E9E0EB46894}"/>
              </a:ext>
            </a:extLst>
          </p:cNvPr>
          <p:cNvSpPr/>
          <p:nvPr/>
        </p:nvSpPr>
        <p:spPr>
          <a:xfrm>
            <a:off x="4491465" y="3033058"/>
            <a:ext cx="96129" cy="9636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81C3206E-873F-676D-21F3-A22D3868C68B}"/>
              </a:ext>
            </a:extLst>
          </p:cNvPr>
          <p:cNvSpPr/>
          <p:nvPr/>
        </p:nvSpPr>
        <p:spPr>
          <a:xfrm>
            <a:off x="4491465" y="3244375"/>
            <a:ext cx="96129" cy="9636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AFFC2B4-186C-C6D7-BD20-1A80FF1627AA}"/>
              </a:ext>
            </a:extLst>
          </p:cNvPr>
          <p:cNvCxnSpPr>
            <a:cxnSpLocks/>
          </p:cNvCxnSpPr>
          <p:nvPr/>
        </p:nvCxnSpPr>
        <p:spPr>
          <a:xfrm>
            <a:off x="3716982" y="3156402"/>
            <a:ext cx="425091" cy="69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8F53BC3-9623-B56C-7CA9-477B7355CEC0}"/>
              </a:ext>
            </a:extLst>
          </p:cNvPr>
          <p:cNvCxnSpPr>
            <a:cxnSpLocks/>
          </p:cNvCxnSpPr>
          <p:nvPr/>
        </p:nvCxnSpPr>
        <p:spPr>
          <a:xfrm>
            <a:off x="3770251" y="2939439"/>
            <a:ext cx="425091" cy="722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9B77B6E6-DE5D-8F99-7B0B-747AD7361DAE}"/>
              </a:ext>
            </a:extLst>
          </p:cNvPr>
          <p:cNvSpPr/>
          <p:nvPr/>
        </p:nvSpPr>
        <p:spPr>
          <a:xfrm>
            <a:off x="270000" y="981075"/>
            <a:ext cx="4860000" cy="306000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17" name="TextBox 88">
            <a:extLst>
              <a:ext uri="{FF2B5EF4-FFF2-40B4-BE49-F238E27FC236}">
                <a16:creationId xmlns:a16="http://schemas.microsoft.com/office/drawing/2014/main" id="{670ACF3D-6E2C-8F77-A6EF-E86DB85DD37C}"/>
              </a:ext>
            </a:extLst>
          </p:cNvPr>
          <p:cNvSpPr txBox="1"/>
          <p:nvPr/>
        </p:nvSpPr>
        <p:spPr>
          <a:xfrm>
            <a:off x="3206684" y="3414733"/>
            <a:ext cx="1105200" cy="31745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k-SK" sz="1463" dirty="0"/>
              <a:t>Zbrojenie</a:t>
            </a:r>
            <a:endParaRPr lang="en-US" sz="1463" dirty="0"/>
          </a:p>
        </p:txBody>
      </p:sp>
    </p:spTree>
    <p:extLst>
      <p:ext uri="{BB962C8B-B14F-4D97-AF65-F5344CB8AC3E}">
        <p14:creationId xmlns:p14="http://schemas.microsoft.com/office/powerpoint/2010/main" val="3375276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0605D6E2-49C4-E53C-C524-892AF5F89C3C}"/>
              </a:ext>
            </a:extLst>
          </p:cNvPr>
          <p:cNvCxnSpPr>
            <a:cxnSpLocks/>
          </p:cNvCxnSpPr>
          <p:nvPr/>
        </p:nvCxnSpPr>
        <p:spPr>
          <a:xfrm flipH="1" flipV="1">
            <a:off x="618951" y="2860491"/>
            <a:ext cx="6277530" cy="2016321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BF57DBD8-08E7-EF0B-2F0B-2D5FCCF73D31}"/>
              </a:ext>
            </a:extLst>
          </p:cNvPr>
          <p:cNvCxnSpPr>
            <a:cxnSpLocks/>
          </p:cNvCxnSpPr>
          <p:nvPr/>
        </p:nvCxnSpPr>
        <p:spPr>
          <a:xfrm rot="1140000">
            <a:off x="6889750" y="4699353"/>
            <a:ext cx="0" cy="3252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04A801C5-51A0-CC52-52D7-2CCFD6F2FC88}"/>
              </a:ext>
            </a:extLst>
          </p:cNvPr>
          <p:cNvSpPr txBox="1"/>
          <p:nvPr/>
        </p:nvSpPr>
        <p:spPr>
          <a:xfrm rot="1075103">
            <a:off x="4898263" y="4303930"/>
            <a:ext cx="1368701" cy="3391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k-SK" sz="1463" dirty="0"/>
              <a:t>Sklad 3</a:t>
            </a:r>
            <a:endParaRPr lang="en-US" sz="1463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1144D06-E8CD-5D4A-A83F-1A6DEF3F8454}"/>
              </a:ext>
            </a:extLst>
          </p:cNvPr>
          <p:cNvSpPr/>
          <p:nvPr/>
        </p:nvSpPr>
        <p:spPr>
          <a:xfrm>
            <a:off x="3390205" y="1272512"/>
            <a:ext cx="1062046" cy="2585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DBCEF6EC-D15B-064E-BA5F-5D584B6AD4A1}"/>
              </a:ext>
            </a:extLst>
          </p:cNvPr>
          <p:cNvCxnSpPr>
            <a:cxnSpLocks/>
          </p:cNvCxnSpPr>
          <p:nvPr/>
        </p:nvCxnSpPr>
        <p:spPr>
          <a:xfrm>
            <a:off x="0" y="701059"/>
            <a:ext cx="565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76F1E69A-927C-914C-9739-A7BC7A91E9CC}"/>
              </a:ext>
            </a:extLst>
          </p:cNvPr>
          <p:cNvCxnSpPr>
            <a:cxnSpLocks/>
          </p:cNvCxnSpPr>
          <p:nvPr/>
        </p:nvCxnSpPr>
        <p:spPr>
          <a:xfrm>
            <a:off x="0" y="4471614"/>
            <a:ext cx="8553400" cy="176245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D2E83197-86E7-F54D-B57A-4CCE641D3A0F}"/>
              </a:ext>
            </a:extLst>
          </p:cNvPr>
          <p:cNvCxnSpPr>
            <a:cxnSpLocks/>
          </p:cNvCxnSpPr>
          <p:nvPr/>
        </p:nvCxnSpPr>
        <p:spPr>
          <a:xfrm flipV="1">
            <a:off x="0" y="692150"/>
            <a:ext cx="0" cy="378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C798079C-FEC4-B546-85D9-BC3E0B351F66}"/>
              </a:ext>
            </a:extLst>
          </p:cNvPr>
          <p:cNvCxnSpPr>
            <a:cxnSpLocks/>
          </p:cNvCxnSpPr>
          <p:nvPr/>
        </p:nvCxnSpPr>
        <p:spPr>
          <a:xfrm flipV="1">
            <a:off x="8563998" y="3139238"/>
            <a:ext cx="1221071" cy="30980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E6A09FDF-41CF-8144-9173-B7E69FC083F0}"/>
              </a:ext>
            </a:extLst>
          </p:cNvPr>
          <p:cNvCxnSpPr>
            <a:cxnSpLocks/>
          </p:cNvCxnSpPr>
          <p:nvPr/>
        </p:nvCxnSpPr>
        <p:spPr>
          <a:xfrm>
            <a:off x="5652000" y="701059"/>
            <a:ext cx="4128945" cy="24381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E6C92F33-5D8C-B18C-30F0-ED3F74097A78}"/>
              </a:ext>
            </a:extLst>
          </p:cNvPr>
          <p:cNvCxnSpPr>
            <a:cxnSpLocks/>
          </p:cNvCxnSpPr>
          <p:nvPr/>
        </p:nvCxnSpPr>
        <p:spPr>
          <a:xfrm>
            <a:off x="611480" y="1630395"/>
            <a:ext cx="5429442" cy="0"/>
          </a:xfrm>
          <a:prstGeom prst="line">
            <a:avLst/>
          </a:prstGeom>
          <a:ln w="38100" cmpd="dbl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72E2AB54-2C3F-C61F-DE08-146A8530DBF9}"/>
              </a:ext>
            </a:extLst>
          </p:cNvPr>
          <p:cNvCxnSpPr>
            <a:cxnSpLocks/>
          </p:cNvCxnSpPr>
          <p:nvPr/>
        </p:nvCxnSpPr>
        <p:spPr>
          <a:xfrm flipV="1">
            <a:off x="618951" y="2115972"/>
            <a:ext cx="2173809" cy="1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BB38FD16-9BA3-652E-F879-EF7B7D63BA44}"/>
              </a:ext>
            </a:extLst>
          </p:cNvPr>
          <p:cNvCxnSpPr>
            <a:cxnSpLocks/>
          </p:cNvCxnSpPr>
          <p:nvPr/>
        </p:nvCxnSpPr>
        <p:spPr>
          <a:xfrm flipV="1">
            <a:off x="608168" y="2605204"/>
            <a:ext cx="6969528" cy="2504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0208368F-4AA9-B243-ACC5-B2850B0BF33C}"/>
              </a:ext>
            </a:extLst>
          </p:cNvPr>
          <p:cNvCxnSpPr>
            <a:cxnSpLocks/>
            <a:endCxn id="136" idx="1"/>
          </p:cNvCxnSpPr>
          <p:nvPr/>
        </p:nvCxnSpPr>
        <p:spPr>
          <a:xfrm flipV="1">
            <a:off x="607853" y="3087109"/>
            <a:ext cx="6381781" cy="5357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F54FAE83-EF76-1F40-93B7-3B848CD5EB4E}"/>
              </a:ext>
            </a:extLst>
          </p:cNvPr>
          <p:cNvCxnSpPr>
            <a:cxnSpLocks/>
          </p:cNvCxnSpPr>
          <p:nvPr/>
        </p:nvCxnSpPr>
        <p:spPr>
          <a:xfrm>
            <a:off x="618951" y="3576105"/>
            <a:ext cx="3958860" cy="3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10BB364F-DBBB-E350-015E-790C4ED778E7}"/>
              </a:ext>
            </a:extLst>
          </p:cNvPr>
          <p:cNvCxnSpPr>
            <a:cxnSpLocks/>
          </p:cNvCxnSpPr>
          <p:nvPr/>
        </p:nvCxnSpPr>
        <p:spPr>
          <a:xfrm>
            <a:off x="618951" y="1832683"/>
            <a:ext cx="5811255" cy="0"/>
          </a:xfrm>
          <a:prstGeom prst="line">
            <a:avLst/>
          </a:prstGeom>
          <a:ln w="28575" cmpd="sng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>
            <a:extLst>
              <a:ext uri="{FF2B5EF4-FFF2-40B4-BE49-F238E27FC236}">
                <a16:creationId xmlns:a16="http://schemas.microsoft.com/office/drawing/2014/main" id="{83C49117-6B82-A968-594F-80424F63F1D4}"/>
              </a:ext>
            </a:extLst>
          </p:cNvPr>
          <p:cNvSpPr txBox="1"/>
          <p:nvPr/>
        </p:nvSpPr>
        <p:spPr>
          <a:xfrm>
            <a:off x="6989634" y="2917541"/>
            <a:ext cx="869358" cy="3391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k-SK" sz="1463" dirty="0"/>
              <a:t>Depo</a:t>
            </a:r>
            <a:endParaRPr lang="en-US" sz="1463" dirty="0"/>
          </a:p>
        </p:txBody>
      </p: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0F23E194-215A-DB53-51F5-883816252331}"/>
              </a:ext>
            </a:extLst>
          </p:cNvPr>
          <p:cNvCxnSpPr>
            <a:cxnSpLocks/>
          </p:cNvCxnSpPr>
          <p:nvPr/>
        </p:nvCxnSpPr>
        <p:spPr>
          <a:xfrm>
            <a:off x="7569293" y="2446668"/>
            <a:ext cx="0" cy="3252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DDA034-DEA6-3D15-A8BD-C28226E41A5B}"/>
              </a:ext>
            </a:extLst>
          </p:cNvPr>
          <p:cNvCxnSpPr>
            <a:cxnSpLocks/>
          </p:cNvCxnSpPr>
          <p:nvPr/>
        </p:nvCxnSpPr>
        <p:spPr>
          <a:xfrm>
            <a:off x="273050" y="981075"/>
            <a:ext cx="5300889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56498DE-51EC-908B-B8DC-C6384BA08026}"/>
              </a:ext>
            </a:extLst>
          </p:cNvPr>
          <p:cNvCxnSpPr>
            <a:cxnSpLocks/>
          </p:cNvCxnSpPr>
          <p:nvPr/>
        </p:nvCxnSpPr>
        <p:spPr>
          <a:xfrm>
            <a:off x="5565946" y="981075"/>
            <a:ext cx="3850892" cy="230374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792AC9FD-B0E8-F95F-77D4-8FD2768B6624}"/>
              </a:ext>
            </a:extLst>
          </p:cNvPr>
          <p:cNvCxnSpPr>
            <a:cxnSpLocks/>
          </p:cNvCxnSpPr>
          <p:nvPr/>
        </p:nvCxnSpPr>
        <p:spPr>
          <a:xfrm>
            <a:off x="273050" y="4177142"/>
            <a:ext cx="8128241" cy="17721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1B3C6A46-6538-07F6-D141-AD4BB27EC3B3}"/>
              </a:ext>
            </a:extLst>
          </p:cNvPr>
          <p:cNvCxnSpPr>
            <a:cxnSpLocks/>
          </p:cNvCxnSpPr>
          <p:nvPr/>
        </p:nvCxnSpPr>
        <p:spPr>
          <a:xfrm flipV="1">
            <a:off x="273050" y="981076"/>
            <a:ext cx="0" cy="31960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6BE39F28-0C2A-D44D-DFCD-B3D869F2ADC6}"/>
              </a:ext>
            </a:extLst>
          </p:cNvPr>
          <p:cNvCxnSpPr>
            <a:cxnSpLocks/>
          </p:cNvCxnSpPr>
          <p:nvPr/>
        </p:nvCxnSpPr>
        <p:spPr>
          <a:xfrm flipV="1">
            <a:off x="8401291" y="3275646"/>
            <a:ext cx="1016205" cy="26736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A70C9D27-B29D-8072-6635-6C015318A533}"/>
              </a:ext>
            </a:extLst>
          </p:cNvPr>
          <p:cNvCxnSpPr>
            <a:cxnSpLocks/>
          </p:cNvCxnSpPr>
          <p:nvPr/>
        </p:nvCxnSpPr>
        <p:spPr>
          <a:xfrm flipH="1" flipV="1">
            <a:off x="6427392" y="1832683"/>
            <a:ext cx="1743032" cy="965315"/>
          </a:xfrm>
          <a:prstGeom prst="line">
            <a:avLst/>
          </a:prstGeom>
          <a:ln w="28575" cmpd="sng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Oval 178">
            <a:extLst>
              <a:ext uri="{FF2B5EF4-FFF2-40B4-BE49-F238E27FC236}">
                <a16:creationId xmlns:a16="http://schemas.microsoft.com/office/drawing/2014/main" id="{6F8DBE7D-3256-53A5-1429-C3895E27C0F6}"/>
              </a:ext>
            </a:extLst>
          </p:cNvPr>
          <p:cNvSpPr/>
          <p:nvPr/>
        </p:nvSpPr>
        <p:spPr>
          <a:xfrm>
            <a:off x="742701" y="2569123"/>
            <a:ext cx="95050" cy="96537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80" name="Oval 179">
            <a:extLst>
              <a:ext uri="{FF2B5EF4-FFF2-40B4-BE49-F238E27FC236}">
                <a16:creationId xmlns:a16="http://schemas.microsoft.com/office/drawing/2014/main" id="{77DD6D08-2BBF-4BDD-9496-ED984DBA15B4}"/>
              </a:ext>
            </a:extLst>
          </p:cNvPr>
          <p:cNvSpPr/>
          <p:nvPr/>
        </p:nvSpPr>
        <p:spPr>
          <a:xfrm>
            <a:off x="1314709" y="3043556"/>
            <a:ext cx="95050" cy="96537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E66C352E-AF49-8AA6-0656-78905E28CCE1}"/>
              </a:ext>
            </a:extLst>
          </p:cNvPr>
          <p:cNvSpPr/>
          <p:nvPr/>
        </p:nvSpPr>
        <p:spPr>
          <a:xfrm>
            <a:off x="742701" y="3527838"/>
            <a:ext cx="95050" cy="96537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82" name="Oval 181">
            <a:extLst>
              <a:ext uri="{FF2B5EF4-FFF2-40B4-BE49-F238E27FC236}">
                <a16:creationId xmlns:a16="http://schemas.microsoft.com/office/drawing/2014/main" id="{688F1404-D3DA-7EC6-7220-65BF324EC3C8}"/>
              </a:ext>
            </a:extLst>
          </p:cNvPr>
          <p:cNvSpPr/>
          <p:nvPr/>
        </p:nvSpPr>
        <p:spPr>
          <a:xfrm>
            <a:off x="742701" y="2065094"/>
            <a:ext cx="95050" cy="96537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A4C4722E-1F95-7D36-4F2B-2722C9064753}"/>
              </a:ext>
            </a:extLst>
          </p:cNvPr>
          <p:cNvCxnSpPr>
            <a:cxnSpLocks/>
          </p:cNvCxnSpPr>
          <p:nvPr/>
        </p:nvCxnSpPr>
        <p:spPr>
          <a:xfrm flipH="1">
            <a:off x="5276274" y="2600878"/>
            <a:ext cx="1548934" cy="484120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Oval 159">
            <a:extLst>
              <a:ext uri="{FF2B5EF4-FFF2-40B4-BE49-F238E27FC236}">
                <a16:creationId xmlns:a16="http://schemas.microsoft.com/office/drawing/2014/main" id="{C83D67DE-3130-FA30-DB66-F66F723AD248}"/>
              </a:ext>
            </a:extLst>
          </p:cNvPr>
          <p:cNvSpPr/>
          <p:nvPr/>
        </p:nvSpPr>
        <p:spPr>
          <a:xfrm>
            <a:off x="5313040" y="2931737"/>
            <a:ext cx="249319" cy="2359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161" name="Oval 160">
            <a:extLst>
              <a:ext uri="{FF2B5EF4-FFF2-40B4-BE49-F238E27FC236}">
                <a16:creationId xmlns:a16="http://schemas.microsoft.com/office/drawing/2014/main" id="{76EC4062-FF0E-75EE-8D28-2FFEB9236C48}"/>
              </a:ext>
            </a:extLst>
          </p:cNvPr>
          <p:cNvSpPr/>
          <p:nvPr/>
        </p:nvSpPr>
        <p:spPr>
          <a:xfrm>
            <a:off x="6503881" y="2511295"/>
            <a:ext cx="249319" cy="2359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189" name="Oval 188">
            <a:extLst>
              <a:ext uri="{FF2B5EF4-FFF2-40B4-BE49-F238E27FC236}">
                <a16:creationId xmlns:a16="http://schemas.microsoft.com/office/drawing/2014/main" id="{6E81BD99-62BF-E205-CFC1-6F23FF3B8B56}"/>
              </a:ext>
            </a:extLst>
          </p:cNvPr>
          <p:cNvSpPr/>
          <p:nvPr/>
        </p:nvSpPr>
        <p:spPr>
          <a:xfrm>
            <a:off x="6009714" y="2792050"/>
            <a:ext cx="95050" cy="96537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202" name="Oval 201">
            <a:extLst>
              <a:ext uri="{FF2B5EF4-FFF2-40B4-BE49-F238E27FC236}">
                <a16:creationId xmlns:a16="http://schemas.microsoft.com/office/drawing/2014/main" id="{95287245-20F5-D6BA-7D78-01E5ADD85744}"/>
              </a:ext>
            </a:extLst>
          </p:cNvPr>
          <p:cNvSpPr/>
          <p:nvPr/>
        </p:nvSpPr>
        <p:spPr>
          <a:xfrm>
            <a:off x="2469333" y="2071893"/>
            <a:ext cx="95050" cy="96537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9FC5F3F-B044-6143-828F-06A5ECCC6198}"/>
              </a:ext>
            </a:extLst>
          </p:cNvPr>
          <p:cNvGrpSpPr/>
          <p:nvPr/>
        </p:nvGrpSpPr>
        <p:grpSpPr>
          <a:xfrm>
            <a:off x="3386090" y="1347125"/>
            <a:ext cx="1066161" cy="183902"/>
            <a:chOff x="3386090" y="1347125"/>
            <a:chExt cx="1066161" cy="183902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9399F6B3-A071-4D0B-009A-F125381CF5E7}"/>
                </a:ext>
              </a:extLst>
            </p:cNvPr>
            <p:cNvCxnSpPr>
              <a:cxnSpLocks/>
            </p:cNvCxnSpPr>
            <p:nvPr/>
          </p:nvCxnSpPr>
          <p:spPr>
            <a:xfrm>
              <a:off x="3386090" y="1347125"/>
              <a:ext cx="0" cy="183902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269FA552-ADED-17BF-5E68-1ACF0B45211B}"/>
                </a:ext>
              </a:extLst>
            </p:cNvPr>
            <p:cNvCxnSpPr>
              <a:cxnSpLocks/>
            </p:cNvCxnSpPr>
            <p:nvPr/>
          </p:nvCxnSpPr>
          <p:spPr>
            <a:xfrm>
              <a:off x="3386090" y="1531024"/>
              <a:ext cx="1066161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EEADC108-3FAA-A186-8126-85414A034A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52251" y="1347125"/>
              <a:ext cx="0" cy="183902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4" name="TextBox 213">
            <a:extLst>
              <a:ext uri="{FF2B5EF4-FFF2-40B4-BE49-F238E27FC236}">
                <a16:creationId xmlns:a16="http://schemas.microsoft.com/office/drawing/2014/main" id="{65122560-95B7-BCC8-8BC5-6D98D46E2207}"/>
              </a:ext>
            </a:extLst>
          </p:cNvPr>
          <p:cNvSpPr txBox="1"/>
          <p:nvPr/>
        </p:nvSpPr>
        <p:spPr>
          <a:xfrm>
            <a:off x="3517939" y="1224967"/>
            <a:ext cx="920382" cy="3391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463" dirty="0"/>
              <a:t>zastávka</a:t>
            </a:r>
            <a:endParaRPr lang="en-US" sz="1463" dirty="0"/>
          </a:p>
        </p:txBody>
      </p:sp>
      <p:cxnSp>
        <p:nvCxnSpPr>
          <p:cNvPr id="216" name="Straight Connector 215">
            <a:extLst>
              <a:ext uri="{FF2B5EF4-FFF2-40B4-BE49-F238E27FC236}">
                <a16:creationId xmlns:a16="http://schemas.microsoft.com/office/drawing/2014/main" id="{60B2830A-3C5E-0C6D-4DFC-71D5457F1D6C}"/>
              </a:ext>
            </a:extLst>
          </p:cNvPr>
          <p:cNvCxnSpPr>
            <a:cxnSpLocks/>
          </p:cNvCxnSpPr>
          <p:nvPr/>
        </p:nvCxnSpPr>
        <p:spPr>
          <a:xfrm flipV="1">
            <a:off x="5186667" y="3547941"/>
            <a:ext cx="2567934" cy="0"/>
          </a:xfrm>
          <a:prstGeom prst="line">
            <a:avLst/>
          </a:prstGeom>
          <a:ln w="38100" cmpd="dbl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TextBox 218">
            <a:extLst>
              <a:ext uri="{FF2B5EF4-FFF2-40B4-BE49-F238E27FC236}">
                <a16:creationId xmlns:a16="http://schemas.microsoft.com/office/drawing/2014/main" id="{F5792AF6-3412-59C3-97B2-45A3AABCFDE7}"/>
              </a:ext>
            </a:extLst>
          </p:cNvPr>
          <p:cNvSpPr txBox="1"/>
          <p:nvPr/>
        </p:nvSpPr>
        <p:spPr>
          <a:xfrm>
            <a:off x="6989635" y="3386097"/>
            <a:ext cx="869358" cy="31745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k-SK" sz="1463" dirty="0"/>
              <a:t>Kotol</a:t>
            </a:r>
            <a:endParaRPr lang="en-US" sz="1463" dirty="0"/>
          </a:p>
        </p:txBody>
      </p: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A544CFA5-91EB-A3C0-E620-69FEFE682DEB}"/>
              </a:ext>
            </a:extLst>
          </p:cNvPr>
          <p:cNvCxnSpPr>
            <a:cxnSpLocks/>
          </p:cNvCxnSpPr>
          <p:nvPr/>
        </p:nvCxnSpPr>
        <p:spPr>
          <a:xfrm flipH="1" flipV="1">
            <a:off x="2792760" y="2115972"/>
            <a:ext cx="1529246" cy="474813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Oval 158">
            <a:extLst>
              <a:ext uri="{FF2B5EF4-FFF2-40B4-BE49-F238E27FC236}">
                <a16:creationId xmlns:a16="http://schemas.microsoft.com/office/drawing/2014/main" id="{A9347AFF-73D0-BB73-F509-D24659D9BDA3}"/>
              </a:ext>
            </a:extLst>
          </p:cNvPr>
          <p:cNvSpPr/>
          <p:nvPr/>
        </p:nvSpPr>
        <p:spPr>
          <a:xfrm>
            <a:off x="4055609" y="2472997"/>
            <a:ext cx="249319" cy="2359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3D27BDDB-8A03-5A59-AA45-6576BC632418}"/>
              </a:ext>
            </a:extLst>
          </p:cNvPr>
          <p:cNvSpPr/>
          <p:nvPr/>
        </p:nvSpPr>
        <p:spPr>
          <a:xfrm>
            <a:off x="2910288" y="3551282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99" name="Oval 198">
            <a:extLst>
              <a:ext uri="{FF2B5EF4-FFF2-40B4-BE49-F238E27FC236}">
                <a16:creationId xmlns:a16="http://schemas.microsoft.com/office/drawing/2014/main" id="{740DB0AC-7B0C-4EC4-CF15-916E1DE193C2}"/>
              </a:ext>
            </a:extLst>
          </p:cNvPr>
          <p:cNvSpPr/>
          <p:nvPr/>
        </p:nvSpPr>
        <p:spPr>
          <a:xfrm>
            <a:off x="6446691" y="4698444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720794F-4795-BFB7-1C02-B38613D89D66}"/>
              </a:ext>
            </a:extLst>
          </p:cNvPr>
          <p:cNvSpPr/>
          <p:nvPr/>
        </p:nvSpPr>
        <p:spPr>
          <a:xfrm rot="1083107">
            <a:off x="4305561" y="4012936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889D092-7977-7EFB-4D10-13CEEE8196C0}"/>
              </a:ext>
            </a:extLst>
          </p:cNvPr>
          <p:cNvSpPr/>
          <p:nvPr/>
        </p:nvSpPr>
        <p:spPr>
          <a:xfrm rot="1083107">
            <a:off x="3596949" y="3785914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58D2382F-D994-4588-C214-FE3E6F827B62}"/>
              </a:ext>
            </a:extLst>
          </p:cNvPr>
          <p:cNvSpPr/>
          <p:nvPr/>
        </p:nvSpPr>
        <p:spPr>
          <a:xfrm>
            <a:off x="2478701" y="2559139"/>
            <a:ext cx="95050" cy="96537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A0B30BB5-8903-FDF6-9BD1-9F7A70EF1584}"/>
              </a:ext>
            </a:extLst>
          </p:cNvPr>
          <p:cNvSpPr/>
          <p:nvPr/>
        </p:nvSpPr>
        <p:spPr>
          <a:xfrm>
            <a:off x="3291709" y="2558331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F70239A-AD94-C246-A2E8-9C684AB308A4}"/>
              </a:ext>
            </a:extLst>
          </p:cNvPr>
          <p:cNvGrpSpPr/>
          <p:nvPr/>
        </p:nvGrpSpPr>
        <p:grpSpPr>
          <a:xfrm>
            <a:off x="2072680" y="2719878"/>
            <a:ext cx="880099" cy="281226"/>
            <a:chOff x="2918851" y="2719878"/>
            <a:chExt cx="880099" cy="281226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B1C03232-B8A3-7F2F-CF3D-C5FDE5BA9997}"/>
                </a:ext>
              </a:extLst>
            </p:cNvPr>
            <p:cNvSpPr/>
            <p:nvPr/>
          </p:nvSpPr>
          <p:spPr>
            <a:xfrm flipH="1">
              <a:off x="3214338" y="2735501"/>
              <a:ext cx="584612" cy="249979"/>
            </a:xfrm>
            <a:prstGeom prst="roundRect">
              <a:avLst>
                <a:gd name="adj" fmla="val 34176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BAAE40B2-6F2B-8FA6-8B42-1A082754A2FB}"/>
                </a:ext>
              </a:extLst>
            </p:cNvPr>
            <p:cNvSpPr/>
            <p:nvPr/>
          </p:nvSpPr>
          <p:spPr>
            <a:xfrm flipH="1">
              <a:off x="3326139" y="2797997"/>
              <a:ext cx="131328" cy="12499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868F0557-8321-3425-CCCD-D7C39E0E4C85}"/>
                </a:ext>
              </a:extLst>
            </p:cNvPr>
            <p:cNvSpPr/>
            <p:nvPr/>
          </p:nvSpPr>
          <p:spPr>
            <a:xfrm flipH="1">
              <a:off x="3569266" y="2797997"/>
              <a:ext cx="131328" cy="12499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EA7D237-2FFF-B2C2-B1EC-0DAC4E3112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18851" y="2860491"/>
              <a:ext cx="29548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9A9DF64-247B-547F-53B5-7002362CDE3B}"/>
                </a:ext>
              </a:extLst>
            </p:cNvPr>
            <p:cNvCxnSpPr>
              <a:cxnSpLocks/>
            </p:cNvCxnSpPr>
            <p:nvPr/>
          </p:nvCxnSpPr>
          <p:spPr>
            <a:xfrm rot="16200000" flipH="1" flipV="1">
              <a:off x="2786992" y="2860491"/>
              <a:ext cx="28122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087B8F92-A1E6-20EA-46AE-D9D610BB0612}"/>
              </a:ext>
            </a:extLst>
          </p:cNvPr>
          <p:cNvSpPr/>
          <p:nvPr/>
        </p:nvSpPr>
        <p:spPr>
          <a:xfrm>
            <a:off x="3702376" y="3529235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48976298-EE04-B112-D0C8-2E8A85168482}"/>
              </a:ext>
            </a:extLst>
          </p:cNvPr>
          <p:cNvCxnSpPr>
            <a:cxnSpLocks/>
          </p:cNvCxnSpPr>
          <p:nvPr/>
        </p:nvCxnSpPr>
        <p:spPr>
          <a:xfrm flipH="1" flipV="1">
            <a:off x="3304667" y="3129248"/>
            <a:ext cx="5248733" cy="1716142"/>
          </a:xfrm>
          <a:prstGeom prst="line">
            <a:avLst/>
          </a:prstGeom>
          <a:ln w="38100" cmpd="dbl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Oval 161">
            <a:extLst>
              <a:ext uri="{FF2B5EF4-FFF2-40B4-BE49-F238E27FC236}">
                <a16:creationId xmlns:a16="http://schemas.microsoft.com/office/drawing/2014/main" id="{9244C55E-E67C-42E7-7B9E-943B0910CFAB}"/>
              </a:ext>
            </a:extLst>
          </p:cNvPr>
          <p:cNvSpPr/>
          <p:nvPr/>
        </p:nvSpPr>
        <p:spPr>
          <a:xfrm>
            <a:off x="3152800" y="2996952"/>
            <a:ext cx="249319" cy="2359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47740D85-1C53-34E6-2915-7150B71CF121}"/>
              </a:ext>
            </a:extLst>
          </p:cNvPr>
          <p:cNvSpPr/>
          <p:nvPr/>
        </p:nvSpPr>
        <p:spPr>
          <a:xfrm>
            <a:off x="4376615" y="3426413"/>
            <a:ext cx="249319" cy="2359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206" name="Oval 205">
            <a:extLst>
              <a:ext uri="{FF2B5EF4-FFF2-40B4-BE49-F238E27FC236}">
                <a16:creationId xmlns:a16="http://schemas.microsoft.com/office/drawing/2014/main" id="{1527B024-48A1-BCCC-B11C-E794BBDAD0DA}"/>
              </a:ext>
            </a:extLst>
          </p:cNvPr>
          <p:cNvSpPr/>
          <p:nvPr/>
        </p:nvSpPr>
        <p:spPr>
          <a:xfrm>
            <a:off x="3872880" y="3290958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C13ACB5-F4F3-D22A-ACC0-48DFE4CC6848}"/>
              </a:ext>
            </a:extLst>
          </p:cNvPr>
          <p:cNvSpPr/>
          <p:nvPr/>
        </p:nvSpPr>
        <p:spPr>
          <a:xfrm rot="1142191">
            <a:off x="5325635" y="3753806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8671D30-F840-B082-C115-4BAB1159EF7A}"/>
              </a:ext>
            </a:extLst>
          </p:cNvPr>
          <p:cNvSpPr/>
          <p:nvPr/>
        </p:nvSpPr>
        <p:spPr>
          <a:xfrm rot="1142191">
            <a:off x="6189731" y="4041838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61E135F9-2F9F-B547-9391-83183A486922}"/>
              </a:ext>
            </a:extLst>
          </p:cNvPr>
          <p:cNvSpPr/>
          <p:nvPr/>
        </p:nvSpPr>
        <p:spPr>
          <a:xfrm rot="1142191">
            <a:off x="6981819" y="4306596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46924333-2CAD-8BCB-9087-23FA3573380F}"/>
              </a:ext>
            </a:extLst>
          </p:cNvPr>
          <p:cNvSpPr/>
          <p:nvPr/>
        </p:nvSpPr>
        <p:spPr>
          <a:xfrm>
            <a:off x="6394756" y="3041270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8064493-F0E6-50F7-4FC4-B9583D502CF6}"/>
              </a:ext>
            </a:extLst>
          </p:cNvPr>
          <p:cNvSpPr/>
          <p:nvPr/>
        </p:nvSpPr>
        <p:spPr>
          <a:xfrm>
            <a:off x="7259635" y="2565549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E9E89D4-31DB-1063-FE0C-FCB47B6B6223}"/>
              </a:ext>
            </a:extLst>
          </p:cNvPr>
          <p:cNvSpPr/>
          <p:nvPr/>
        </p:nvSpPr>
        <p:spPr>
          <a:xfrm>
            <a:off x="2648744" y="3504313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21AE4C37-86B8-8D42-AFC3-4B6661564D28}"/>
              </a:ext>
            </a:extLst>
          </p:cNvPr>
          <p:cNvSpPr/>
          <p:nvPr/>
        </p:nvSpPr>
        <p:spPr>
          <a:xfrm>
            <a:off x="4710488" y="3047805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B09FB199-039B-F845-86CD-B9A128CB1297}"/>
              </a:ext>
            </a:extLst>
          </p:cNvPr>
          <p:cNvCxnSpPr>
            <a:cxnSpLocks/>
          </p:cNvCxnSpPr>
          <p:nvPr/>
        </p:nvCxnSpPr>
        <p:spPr>
          <a:xfrm flipV="1">
            <a:off x="8193907" y="2860491"/>
            <a:ext cx="0" cy="900877"/>
          </a:xfrm>
          <a:prstGeom prst="line">
            <a:avLst/>
          </a:prstGeom>
          <a:ln w="28575" cmpd="sng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Oval 122">
            <a:extLst>
              <a:ext uri="{FF2B5EF4-FFF2-40B4-BE49-F238E27FC236}">
                <a16:creationId xmlns:a16="http://schemas.microsoft.com/office/drawing/2014/main" id="{78CF37BB-F1E5-5D4C-956A-60596FD3230C}"/>
              </a:ext>
            </a:extLst>
          </p:cNvPr>
          <p:cNvSpPr/>
          <p:nvPr/>
        </p:nvSpPr>
        <p:spPr>
          <a:xfrm>
            <a:off x="3921846" y="3044163"/>
            <a:ext cx="95050" cy="96537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D7393E82-6C10-C44E-8696-5A8039CE8FC5}"/>
              </a:ext>
            </a:extLst>
          </p:cNvPr>
          <p:cNvSpPr txBox="1"/>
          <p:nvPr/>
        </p:nvSpPr>
        <p:spPr>
          <a:xfrm>
            <a:off x="1077412" y="2431677"/>
            <a:ext cx="1023620" cy="33416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sk-SK" sz="1463" dirty="0"/>
              <a:t>Príjem</a:t>
            </a:r>
            <a:endParaRPr lang="en-US" sz="1463" dirty="0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E5B7A731-9B6D-C745-B67F-2A29613B2DA7}"/>
              </a:ext>
            </a:extLst>
          </p:cNvPr>
          <p:cNvSpPr txBox="1"/>
          <p:nvPr/>
        </p:nvSpPr>
        <p:spPr>
          <a:xfrm>
            <a:off x="1074066" y="1946279"/>
            <a:ext cx="1023620" cy="31745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k-SK" sz="1463" dirty="0"/>
              <a:t>Kotolňa</a:t>
            </a:r>
            <a:endParaRPr lang="en-US" sz="1463" dirty="0"/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1D6A890B-313A-0340-AEC9-1DE230B4D421}"/>
              </a:ext>
            </a:extLst>
          </p:cNvPr>
          <p:cNvSpPr/>
          <p:nvPr/>
        </p:nvSpPr>
        <p:spPr>
          <a:xfrm>
            <a:off x="1653020" y="3527838"/>
            <a:ext cx="95050" cy="96537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A24A87E6-8396-4E40-AFDB-0508BBCF3633}"/>
              </a:ext>
            </a:extLst>
          </p:cNvPr>
          <p:cNvSpPr/>
          <p:nvPr/>
        </p:nvSpPr>
        <p:spPr>
          <a:xfrm rot="1142191">
            <a:off x="7785208" y="4570177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BB2A9D2A-9001-2746-BA28-A36E0016F2FA}"/>
              </a:ext>
            </a:extLst>
          </p:cNvPr>
          <p:cNvGrpSpPr/>
          <p:nvPr/>
        </p:nvGrpSpPr>
        <p:grpSpPr>
          <a:xfrm>
            <a:off x="4717059" y="1192204"/>
            <a:ext cx="874136" cy="289108"/>
            <a:chOff x="6194970" y="2894702"/>
            <a:chExt cx="874136" cy="289108"/>
          </a:xfrm>
        </p:grpSpPr>
        <p:sp>
          <p:nvSpPr>
            <p:cNvPr id="92" name="Rectangle: Rounded Corners 29">
              <a:extLst>
                <a:ext uri="{FF2B5EF4-FFF2-40B4-BE49-F238E27FC236}">
                  <a16:creationId xmlns:a16="http://schemas.microsoft.com/office/drawing/2014/main" id="{33E00662-1DF7-B04D-B38D-2077166FD261}"/>
                </a:ext>
              </a:extLst>
            </p:cNvPr>
            <p:cNvSpPr/>
            <p:nvPr/>
          </p:nvSpPr>
          <p:spPr>
            <a:xfrm>
              <a:off x="6194970" y="2910764"/>
              <a:ext cx="580649" cy="256985"/>
            </a:xfrm>
            <a:prstGeom prst="roundRect">
              <a:avLst>
                <a:gd name="adj" fmla="val 34176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8AE14564-EABC-974C-8D99-30A92CA988CF}"/>
                </a:ext>
              </a:extLst>
            </p:cNvPr>
            <p:cNvSpPr/>
            <p:nvPr/>
          </p:nvSpPr>
          <p:spPr>
            <a:xfrm>
              <a:off x="6534140" y="2975010"/>
              <a:ext cx="130438" cy="12849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278DFA1E-EB7F-ED49-AF53-7BAFB3DB8CED}"/>
                </a:ext>
              </a:extLst>
            </p:cNvPr>
            <p:cNvSpPr/>
            <p:nvPr/>
          </p:nvSpPr>
          <p:spPr>
            <a:xfrm>
              <a:off x="6292660" y="2975010"/>
              <a:ext cx="130438" cy="128492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29A51E15-8109-3145-A694-23EB7F461D97}"/>
                </a:ext>
              </a:extLst>
            </p:cNvPr>
            <p:cNvCxnSpPr>
              <a:cxnSpLocks/>
            </p:cNvCxnSpPr>
            <p:nvPr/>
          </p:nvCxnSpPr>
          <p:spPr>
            <a:xfrm>
              <a:off x="6775621" y="3039256"/>
              <a:ext cx="29348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9FFEA42A-E6A1-6A41-A4C2-42272770879E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6915855" y="3039256"/>
              <a:ext cx="28910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F22328CB-6203-D844-88E3-F7195B922A31}"/>
              </a:ext>
            </a:extLst>
          </p:cNvPr>
          <p:cNvSpPr txBox="1"/>
          <p:nvPr/>
        </p:nvSpPr>
        <p:spPr>
          <a:xfrm>
            <a:off x="782972" y="1076191"/>
            <a:ext cx="1531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dirty="0"/>
              <a:t>Pravé stavadlo</a:t>
            </a: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810A9A8E-6CE4-3148-BD42-6D7AAF43965B}"/>
              </a:ext>
            </a:extLst>
          </p:cNvPr>
          <p:cNvGrpSpPr/>
          <p:nvPr/>
        </p:nvGrpSpPr>
        <p:grpSpPr>
          <a:xfrm>
            <a:off x="8382122" y="3223218"/>
            <a:ext cx="752546" cy="486131"/>
            <a:chOff x="896148" y="1367654"/>
            <a:chExt cx="741059" cy="463968"/>
          </a:xfrm>
        </p:grpSpPr>
        <p:sp>
          <p:nvSpPr>
            <p:cNvPr id="107" name="Rectangle: Rounded Corners 3">
              <a:extLst>
                <a:ext uri="{FF2B5EF4-FFF2-40B4-BE49-F238E27FC236}">
                  <a16:creationId xmlns:a16="http://schemas.microsoft.com/office/drawing/2014/main" id="{7ECCEDD4-D883-D54D-915B-C0084EF39787}"/>
                </a:ext>
              </a:extLst>
            </p:cNvPr>
            <p:cNvSpPr/>
            <p:nvPr/>
          </p:nvSpPr>
          <p:spPr>
            <a:xfrm>
              <a:off x="896148" y="1367654"/>
              <a:ext cx="741059" cy="463968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k-SK" sz="1400" dirty="0"/>
                <a:t>DCC</a:t>
              </a:r>
            </a:p>
            <a:p>
              <a:pPr algn="ctr"/>
              <a:endParaRPr lang="sk-SK" sz="1400" dirty="0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D8A097C8-9997-984F-AF8A-4B06B6919D2F}"/>
                </a:ext>
              </a:extLst>
            </p:cNvPr>
            <p:cNvSpPr/>
            <p:nvPr/>
          </p:nvSpPr>
          <p:spPr>
            <a:xfrm>
              <a:off x="1228835" y="1647889"/>
              <a:ext cx="96335" cy="9197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</p:grpSp>
      <p:sp>
        <p:nvSpPr>
          <p:cNvPr id="110" name="Oval 109">
            <a:extLst>
              <a:ext uri="{FF2B5EF4-FFF2-40B4-BE49-F238E27FC236}">
                <a16:creationId xmlns:a16="http://schemas.microsoft.com/office/drawing/2014/main" id="{3BE4C989-9F15-3243-AC7F-68ED1793FBBB}"/>
              </a:ext>
            </a:extLst>
          </p:cNvPr>
          <p:cNvSpPr/>
          <p:nvPr/>
        </p:nvSpPr>
        <p:spPr>
          <a:xfrm>
            <a:off x="2388854" y="3043555"/>
            <a:ext cx="95050" cy="96537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463EC992-58D1-2C48-9E55-7CD8C9D51FD2}"/>
              </a:ext>
            </a:extLst>
          </p:cNvPr>
          <p:cNvSpPr/>
          <p:nvPr/>
        </p:nvSpPr>
        <p:spPr>
          <a:xfrm>
            <a:off x="3414344" y="2281852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5B785F0F-331B-054E-97E3-C8FE29F6A99B}"/>
              </a:ext>
            </a:extLst>
          </p:cNvPr>
          <p:cNvSpPr/>
          <p:nvPr/>
        </p:nvSpPr>
        <p:spPr>
          <a:xfrm>
            <a:off x="5673080" y="2568546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EE414380-72D1-834E-887A-069D1B6423C2}"/>
              </a:ext>
            </a:extLst>
          </p:cNvPr>
          <p:cNvSpPr/>
          <p:nvPr/>
        </p:nvSpPr>
        <p:spPr>
          <a:xfrm>
            <a:off x="4929958" y="2564904"/>
            <a:ext cx="95050" cy="96537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6F754B-0340-3410-9674-794FF56C84D3}"/>
              </a:ext>
            </a:extLst>
          </p:cNvPr>
          <p:cNvSpPr txBox="1"/>
          <p:nvPr/>
        </p:nvSpPr>
        <p:spPr>
          <a:xfrm>
            <a:off x="5582498" y="3410120"/>
            <a:ext cx="1027537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k-SK" sz="1200" dirty="0" err="1"/>
              <a:t>Zauhľovanie</a:t>
            </a:r>
            <a:endParaRPr lang="en-US" sz="1200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970CF1B-6CFF-8ABE-C892-FE835ED43DB6}"/>
              </a:ext>
            </a:extLst>
          </p:cNvPr>
          <p:cNvCxnSpPr>
            <a:cxnSpLocks/>
          </p:cNvCxnSpPr>
          <p:nvPr/>
        </p:nvCxnSpPr>
        <p:spPr>
          <a:xfrm>
            <a:off x="1115345" y="3146309"/>
            <a:ext cx="425091" cy="69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4903E02-DCEB-4683-1DF5-132B77F3DA31}"/>
              </a:ext>
            </a:extLst>
          </p:cNvPr>
          <p:cNvCxnSpPr>
            <a:cxnSpLocks/>
          </p:cNvCxnSpPr>
          <p:nvPr/>
        </p:nvCxnSpPr>
        <p:spPr>
          <a:xfrm>
            <a:off x="1160785" y="2953561"/>
            <a:ext cx="425091" cy="722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680563EA-C2E2-2A47-B6C2-FD22E32FDE72}"/>
              </a:ext>
            </a:extLst>
          </p:cNvPr>
          <p:cNvSpPr/>
          <p:nvPr/>
        </p:nvSpPr>
        <p:spPr>
          <a:xfrm>
            <a:off x="1622764" y="3035047"/>
            <a:ext cx="249319" cy="2359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</p:spTree>
    <p:extLst>
      <p:ext uri="{BB962C8B-B14F-4D97-AF65-F5344CB8AC3E}">
        <p14:creationId xmlns:p14="http://schemas.microsoft.com/office/powerpoint/2010/main" val="4290564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54E9D84-0A39-2905-66A1-4F2BA1EF2456}"/>
              </a:ext>
            </a:extLst>
          </p:cNvPr>
          <p:cNvSpPr/>
          <p:nvPr/>
        </p:nvSpPr>
        <p:spPr>
          <a:xfrm>
            <a:off x="273050" y="981075"/>
            <a:ext cx="4860000" cy="306000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0ECEE60-121F-3547-B96C-5D974690A929}"/>
              </a:ext>
            </a:extLst>
          </p:cNvPr>
          <p:cNvSpPr/>
          <p:nvPr/>
        </p:nvSpPr>
        <p:spPr>
          <a:xfrm>
            <a:off x="0" y="692150"/>
            <a:ext cx="5400000" cy="360000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8273948-31E5-B743-B8A3-EE58456740C6}"/>
              </a:ext>
            </a:extLst>
          </p:cNvPr>
          <p:cNvSpPr txBox="1"/>
          <p:nvPr/>
        </p:nvSpPr>
        <p:spPr>
          <a:xfrm>
            <a:off x="1815369" y="1052736"/>
            <a:ext cx="1769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dirty="0"/>
              <a:t>vlečka „Chémia“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46B1600-3672-DDAA-42BC-E283A0C61684}"/>
              </a:ext>
            </a:extLst>
          </p:cNvPr>
          <p:cNvCxnSpPr>
            <a:cxnSpLocks/>
          </p:cNvCxnSpPr>
          <p:nvPr/>
        </p:nvCxnSpPr>
        <p:spPr>
          <a:xfrm flipV="1">
            <a:off x="778854" y="2329713"/>
            <a:ext cx="2841237" cy="36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FB0BD2F-E47F-FA81-8590-A24F642A8302}"/>
              </a:ext>
            </a:extLst>
          </p:cNvPr>
          <p:cNvCxnSpPr>
            <a:cxnSpLocks/>
          </p:cNvCxnSpPr>
          <p:nvPr/>
        </p:nvCxnSpPr>
        <p:spPr>
          <a:xfrm flipV="1">
            <a:off x="344488" y="2801695"/>
            <a:ext cx="4680520" cy="0"/>
          </a:xfrm>
          <a:prstGeom prst="line">
            <a:avLst/>
          </a:prstGeom>
          <a:ln w="38100" cmpd="dbl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718BD4C-3DE0-6FC7-0EA0-95B3E1A12EC8}"/>
              </a:ext>
            </a:extLst>
          </p:cNvPr>
          <p:cNvCxnSpPr>
            <a:cxnSpLocks/>
          </p:cNvCxnSpPr>
          <p:nvPr/>
        </p:nvCxnSpPr>
        <p:spPr>
          <a:xfrm>
            <a:off x="2665661" y="3267240"/>
            <a:ext cx="2287339" cy="0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8465F8C-2D7F-2601-46CF-9C3C1E94B497}"/>
              </a:ext>
            </a:extLst>
          </p:cNvPr>
          <p:cNvCxnSpPr>
            <a:cxnSpLocks/>
          </p:cNvCxnSpPr>
          <p:nvPr/>
        </p:nvCxnSpPr>
        <p:spPr>
          <a:xfrm>
            <a:off x="4953000" y="3129946"/>
            <a:ext cx="0" cy="325244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317C2C04-7654-736B-DF67-99712B77C2B8}"/>
              </a:ext>
            </a:extLst>
          </p:cNvPr>
          <p:cNvSpPr/>
          <p:nvPr/>
        </p:nvSpPr>
        <p:spPr>
          <a:xfrm>
            <a:off x="476932" y="2752433"/>
            <a:ext cx="95050" cy="96537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96E091A-FF7E-3A64-7206-7F7AB00DBBE4}"/>
              </a:ext>
            </a:extLst>
          </p:cNvPr>
          <p:cNvCxnSpPr>
            <a:cxnSpLocks/>
          </p:cNvCxnSpPr>
          <p:nvPr/>
        </p:nvCxnSpPr>
        <p:spPr>
          <a:xfrm flipH="1" flipV="1">
            <a:off x="3617465" y="2325472"/>
            <a:ext cx="1099704" cy="470304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15B9A31D-87AF-0119-D8A0-AFBB7E613F58}"/>
              </a:ext>
            </a:extLst>
          </p:cNvPr>
          <p:cNvSpPr/>
          <p:nvPr/>
        </p:nvSpPr>
        <p:spPr>
          <a:xfrm>
            <a:off x="2211596" y="2752698"/>
            <a:ext cx="95050" cy="96537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B378EAE8-6B03-839C-B3C5-DFDBE83389CC}"/>
              </a:ext>
            </a:extLst>
          </p:cNvPr>
          <p:cNvSpPr/>
          <p:nvPr/>
        </p:nvSpPr>
        <p:spPr>
          <a:xfrm>
            <a:off x="2928697" y="2757447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6BD2B7E-0645-6591-16D6-628E4A3E3582}"/>
              </a:ext>
            </a:extLst>
          </p:cNvPr>
          <p:cNvSpPr/>
          <p:nvPr/>
        </p:nvSpPr>
        <p:spPr>
          <a:xfrm>
            <a:off x="4670686" y="3224175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B86A8F2B-2A31-C1A7-2AE3-AE3782F38FAC}"/>
              </a:ext>
            </a:extLst>
          </p:cNvPr>
          <p:cNvSpPr/>
          <p:nvPr/>
        </p:nvSpPr>
        <p:spPr>
          <a:xfrm>
            <a:off x="4848688" y="2755493"/>
            <a:ext cx="93600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82E67EC4-5E67-2976-B906-7DE033890A7A}"/>
              </a:ext>
            </a:extLst>
          </p:cNvPr>
          <p:cNvCxnSpPr>
            <a:cxnSpLocks/>
          </p:cNvCxnSpPr>
          <p:nvPr/>
        </p:nvCxnSpPr>
        <p:spPr>
          <a:xfrm flipH="1">
            <a:off x="736993" y="1840290"/>
            <a:ext cx="2308834" cy="966910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21F45E0-34B0-E327-8048-9D1078BCE758}"/>
              </a:ext>
            </a:extLst>
          </p:cNvPr>
          <p:cNvCxnSpPr>
            <a:cxnSpLocks/>
          </p:cNvCxnSpPr>
          <p:nvPr/>
        </p:nvCxnSpPr>
        <p:spPr>
          <a:xfrm>
            <a:off x="3044272" y="1834599"/>
            <a:ext cx="1929185" cy="0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11868111-309E-F4ED-17FC-BE1D6AB1750B}"/>
              </a:ext>
            </a:extLst>
          </p:cNvPr>
          <p:cNvSpPr/>
          <p:nvPr/>
        </p:nvSpPr>
        <p:spPr>
          <a:xfrm>
            <a:off x="2134406" y="2135064"/>
            <a:ext cx="249319" cy="2359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6643722C-BE4A-1275-EBFC-58F1E4405290}"/>
              </a:ext>
            </a:extLst>
          </p:cNvPr>
          <p:cNvCxnSpPr>
            <a:cxnSpLocks/>
          </p:cNvCxnSpPr>
          <p:nvPr/>
        </p:nvCxnSpPr>
        <p:spPr>
          <a:xfrm flipH="1">
            <a:off x="1712133" y="2407439"/>
            <a:ext cx="425091" cy="69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6A04831B-C656-C97B-4599-E7B603C542D8}"/>
              </a:ext>
            </a:extLst>
          </p:cNvPr>
          <p:cNvCxnSpPr>
            <a:cxnSpLocks/>
          </p:cNvCxnSpPr>
          <p:nvPr/>
        </p:nvCxnSpPr>
        <p:spPr>
          <a:xfrm flipH="1">
            <a:off x="1628201" y="2175899"/>
            <a:ext cx="425091" cy="722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BBC77228-686F-21AB-A56E-5B842E149441}"/>
              </a:ext>
            </a:extLst>
          </p:cNvPr>
          <p:cNvSpPr txBox="1"/>
          <p:nvPr/>
        </p:nvSpPr>
        <p:spPr>
          <a:xfrm>
            <a:off x="3370976" y="1671037"/>
            <a:ext cx="1080000" cy="31745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k-SK" sz="1463" dirty="0"/>
              <a:t>Odbyt 2</a:t>
            </a:r>
            <a:endParaRPr lang="en-US" sz="1463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D26F6EB-DD45-9B63-A05B-C8BA0BBE0A08}"/>
              </a:ext>
            </a:extLst>
          </p:cNvPr>
          <p:cNvSpPr txBox="1"/>
          <p:nvPr/>
        </p:nvSpPr>
        <p:spPr>
          <a:xfrm>
            <a:off x="3290229" y="3111899"/>
            <a:ext cx="1080000" cy="31745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k-SK" sz="1463" dirty="0"/>
              <a:t>Sklad 4</a:t>
            </a:r>
            <a:endParaRPr lang="en-US" sz="1463" dirty="0"/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B3936E73-F410-C14B-80FA-0492357FB1BA}"/>
              </a:ext>
            </a:extLst>
          </p:cNvPr>
          <p:cNvCxnSpPr>
            <a:cxnSpLocks/>
          </p:cNvCxnSpPr>
          <p:nvPr/>
        </p:nvCxnSpPr>
        <p:spPr>
          <a:xfrm>
            <a:off x="4973457" y="1675008"/>
            <a:ext cx="0" cy="325244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20B2C9F-22A8-D815-B120-024E210B01EB}"/>
              </a:ext>
            </a:extLst>
          </p:cNvPr>
          <p:cNvCxnSpPr>
            <a:cxnSpLocks/>
          </p:cNvCxnSpPr>
          <p:nvPr/>
        </p:nvCxnSpPr>
        <p:spPr>
          <a:xfrm>
            <a:off x="767954" y="2160328"/>
            <a:ext cx="0" cy="325244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val 56">
            <a:extLst>
              <a:ext uri="{FF2B5EF4-FFF2-40B4-BE49-F238E27FC236}">
                <a16:creationId xmlns:a16="http://schemas.microsoft.com/office/drawing/2014/main" id="{3EDA6F07-4B5F-9DBE-6528-7F6991A510D2}"/>
              </a:ext>
            </a:extLst>
          </p:cNvPr>
          <p:cNvSpPr/>
          <p:nvPr/>
        </p:nvSpPr>
        <p:spPr>
          <a:xfrm>
            <a:off x="1353352" y="2488887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5EF61EE0-F2C7-7F03-92D4-71A5541CB345}"/>
              </a:ext>
            </a:extLst>
          </p:cNvPr>
          <p:cNvSpPr/>
          <p:nvPr/>
        </p:nvSpPr>
        <p:spPr>
          <a:xfrm>
            <a:off x="4422630" y="2640649"/>
            <a:ext cx="249319" cy="2359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18BF7310-E64F-7FA8-A499-97BE5C9D00BD}"/>
              </a:ext>
            </a:extLst>
          </p:cNvPr>
          <p:cNvSpPr/>
          <p:nvPr/>
        </p:nvSpPr>
        <p:spPr>
          <a:xfrm>
            <a:off x="4762413" y="1787728"/>
            <a:ext cx="93600" cy="936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8B948EF3-1941-833B-9459-96FCCD4491C0}"/>
              </a:ext>
            </a:extLst>
          </p:cNvPr>
          <p:cNvSpPr/>
          <p:nvPr/>
        </p:nvSpPr>
        <p:spPr>
          <a:xfrm>
            <a:off x="2928697" y="2287046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AF0803D0-DBD7-9825-DCE9-348F61E8BBCC}"/>
              </a:ext>
            </a:extLst>
          </p:cNvPr>
          <p:cNvSpPr/>
          <p:nvPr/>
        </p:nvSpPr>
        <p:spPr>
          <a:xfrm>
            <a:off x="2929031" y="3229477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52E51FDE-9929-EA22-BB83-858E8845FFC8}"/>
              </a:ext>
            </a:extLst>
          </p:cNvPr>
          <p:cNvSpPr/>
          <p:nvPr/>
        </p:nvSpPr>
        <p:spPr>
          <a:xfrm>
            <a:off x="3808029" y="2762422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20F3EF62-7F33-1654-D7EB-E02BDBE67623}"/>
              </a:ext>
            </a:extLst>
          </p:cNvPr>
          <p:cNvSpPr/>
          <p:nvPr/>
        </p:nvSpPr>
        <p:spPr>
          <a:xfrm>
            <a:off x="2929031" y="1814112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B6687798-4E85-6448-157F-06ABD6D65203}"/>
              </a:ext>
            </a:extLst>
          </p:cNvPr>
          <p:cNvSpPr/>
          <p:nvPr/>
        </p:nvSpPr>
        <p:spPr>
          <a:xfrm>
            <a:off x="1849663" y="2282032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CFB93187-3998-3A43-E9E0-676C4A133A9C}"/>
              </a:ext>
            </a:extLst>
          </p:cNvPr>
          <p:cNvSpPr/>
          <p:nvPr/>
        </p:nvSpPr>
        <p:spPr>
          <a:xfrm>
            <a:off x="1207969" y="2289948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BAC66571-F317-1C98-5B56-41DCF810616F}"/>
              </a:ext>
            </a:extLst>
          </p:cNvPr>
          <p:cNvCxnSpPr>
            <a:cxnSpLocks/>
          </p:cNvCxnSpPr>
          <p:nvPr/>
        </p:nvCxnSpPr>
        <p:spPr>
          <a:xfrm flipH="1" flipV="1">
            <a:off x="1520901" y="2792628"/>
            <a:ext cx="1144760" cy="474612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Oval 102">
            <a:extLst>
              <a:ext uri="{FF2B5EF4-FFF2-40B4-BE49-F238E27FC236}">
                <a16:creationId xmlns:a16="http://schemas.microsoft.com/office/drawing/2014/main" id="{CD3A45EC-C21B-8D28-A1BA-161F1991DCEF}"/>
              </a:ext>
            </a:extLst>
          </p:cNvPr>
          <p:cNvSpPr/>
          <p:nvPr/>
        </p:nvSpPr>
        <p:spPr>
          <a:xfrm>
            <a:off x="780596" y="2689238"/>
            <a:ext cx="249319" cy="2359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1D54D539-F3E2-D0B3-7E01-41B8A9C100C9}"/>
              </a:ext>
            </a:extLst>
          </p:cNvPr>
          <p:cNvSpPr/>
          <p:nvPr/>
        </p:nvSpPr>
        <p:spPr>
          <a:xfrm>
            <a:off x="2221224" y="3065673"/>
            <a:ext cx="95050" cy="96537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BA91A6CC-40B4-0ED1-274F-FEAB78D87F2A}"/>
              </a:ext>
            </a:extLst>
          </p:cNvPr>
          <p:cNvSpPr/>
          <p:nvPr/>
        </p:nvSpPr>
        <p:spPr>
          <a:xfrm>
            <a:off x="1263412" y="2752698"/>
            <a:ext cx="95050" cy="96537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B5ACCE5B-A215-C7DF-45DD-F5D656DCBA64}"/>
              </a:ext>
            </a:extLst>
          </p:cNvPr>
          <p:cNvSpPr/>
          <p:nvPr/>
        </p:nvSpPr>
        <p:spPr>
          <a:xfrm>
            <a:off x="3808029" y="2385883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A92A1E9-7180-535D-F034-E6B0C245CD2F}"/>
              </a:ext>
            </a:extLst>
          </p:cNvPr>
          <p:cNvSpPr/>
          <p:nvPr/>
        </p:nvSpPr>
        <p:spPr>
          <a:xfrm>
            <a:off x="1615268" y="2716460"/>
            <a:ext cx="249319" cy="2359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3" name="TextBox 51">
            <a:extLst>
              <a:ext uri="{FF2B5EF4-FFF2-40B4-BE49-F238E27FC236}">
                <a16:creationId xmlns:a16="http://schemas.microsoft.com/office/drawing/2014/main" id="{BB1A4F46-DEC5-BA7D-A494-F61FD9393CE3}"/>
              </a:ext>
            </a:extLst>
          </p:cNvPr>
          <p:cNvSpPr txBox="1"/>
          <p:nvPr/>
        </p:nvSpPr>
        <p:spPr>
          <a:xfrm>
            <a:off x="767954" y="1808517"/>
            <a:ext cx="1104256" cy="31745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k-SK" sz="1463" dirty="0"/>
              <a:t>El. rozvodňa</a:t>
            </a:r>
            <a:endParaRPr lang="en-US" sz="1463" dirty="0"/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3C496A15-0259-7789-6626-5EC00C29675E}"/>
              </a:ext>
            </a:extLst>
          </p:cNvPr>
          <p:cNvSpPr/>
          <p:nvPr/>
        </p:nvSpPr>
        <p:spPr>
          <a:xfrm>
            <a:off x="2665661" y="2952383"/>
            <a:ext cx="1567259" cy="119380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254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54E9D84-0A39-2905-66A1-4F2BA1EF2456}"/>
              </a:ext>
            </a:extLst>
          </p:cNvPr>
          <p:cNvSpPr/>
          <p:nvPr/>
        </p:nvSpPr>
        <p:spPr>
          <a:xfrm>
            <a:off x="266202" y="980862"/>
            <a:ext cx="4860000" cy="306000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1124219-9056-8BDC-7994-3A22C2536981}"/>
              </a:ext>
            </a:extLst>
          </p:cNvPr>
          <p:cNvCxnSpPr>
            <a:cxnSpLocks/>
          </p:cNvCxnSpPr>
          <p:nvPr/>
        </p:nvCxnSpPr>
        <p:spPr>
          <a:xfrm flipV="1">
            <a:off x="482482" y="2606072"/>
            <a:ext cx="757628" cy="11490"/>
          </a:xfrm>
          <a:prstGeom prst="line">
            <a:avLst/>
          </a:prstGeom>
          <a:ln w="38100" cmpd="dbl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4C4111D-4D4B-8B99-4BBB-99C6DAFF5F7C}"/>
              </a:ext>
            </a:extLst>
          </p:cNvPr>
          <p:cNvCxnSpPr>
            <a:cxnSpLocks/>
          </p:cNvCxnSpPr>
          <p:nvPr/>
        </p:nvCxnSpPr>
        <p:spPr>
          <a:xfrm rot="720000" flipH="1">
            <a:off x="1200751" y="2998476"/>
            <a:ext cx="3603884" cy="0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830CAAC-CBB9-8528-227C-9A7D0C681071}"/>
              </a:ext>
            </a:extLst>
          </p:cNvPr>
          <p:cNvCxnSpPr>
            <a:cxnSpLocks/>
          </p:cNvCxnSpPr>
          <p:nvPr/>
        </p:nvCxnSpPr>
        <p:spPr>
          <a:xfrm rot="20880000" flipH="1">
            <a:off x="1199371" y="2211812"/>
            <a:ext cx="3730337" cy="0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3B7BE1E-C183-2BE8-E758-E8A877CF8996}"/>
              </a:ext>
            </a:extLst>
          </p:cNvPr>
          <p:cNvCxnSpPr>
            <a:cxnSpLocks/>
          </p:cNvCxnSpPr>
          <p:nvPr/>
        </p:nvCxnSpPr>
        <p:spPr>
          <a:xfrm flipH="1" flipV="1">
            <a:off x="901542" y="2039899"/>
            <a:ext cx="3965616" cy="845010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4A9A2DE-0BF0-5528-84C4-3796C3792B0E}"/>
              </a:ext>
            </a:extLst>
          </p:cNvPr>
          <p:cNvSpPr txBox="1"/>
          <p:nvPr/>
        </p:nvSpPr>
        <p:spPr>
          <a:xfrm rot="720000">
            <a:off x="3288454" y="3014935"/>
            <a:ext cx="1080000" cy="31745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>
            <a:defPPr>
              <a:defRPr lang="sk-SK"/>
            </a:defPPr>
            <a:lvl1pPr algn="ctr">
              <a:defRPr sz="1463"/>
            </a:lvl1pPr>
          </a:lstStyle>
          <a:p>
            <a:r>
              <a:rPr lang="sk-SK" dirty="0"/>
              <a:t>Výsypka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125754-814B-C104-9334-3524A3B6FBEF}"/>
              </a:ext>
            </a:extLst>
          </p:cNvPr>
          <p:cNvSpPr txBox="1"/>
          <p:nvPr/>
        </p:nvSpPr>
        <p:spPr>
          <a:xfrm rot="720000">
            <a:off x="3392555" y="2524983"/>
            <a:ext cx="1080000" cy="31745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>
            <a:defPPr>
              <a:defRPr lang="sk-SK"/>
            </a:defPPr>
            <a:lvl1pPr algn="ctr">
              <a:defRPr sz="1463"/>
            </a:lvl1pPr>
          </a:lstStyle>
          <a:p>
            <a:r>
              <a:rPr lang="sk-SK" dirty="0"/>
              <a:t>VNVK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B5320B-7FCF-D773-8802-B5C69DF85C63}"/>
              </a:ext>
            </a:extLst>
          </p:cNvPr>
          <p:cNvSpPr txBox="1"/>
          <p:nvPr/>
        </p:nvSpPr>
        <p:spPr>
          <a:xfrm rot="20880000">
            <a:off x="3422526" y="1846611"/>
            <a:ext cx="1080000" cy="31745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sk-SK" sz="1463" dirty="0"/>
              <a:t>Rampa</a:t>
            </a:r>
            <a:endParaRPr lang="en-US" sz="1463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7A020F1-1F84-DC57-5F62-460CB47A4CC1}"/>
              </a:ext>
            </a:extLst>
          </p:cNvPr>
          <p:cNvSpPr/>
          <p:nvPr/>
        </p:nvSpPr>
        <p:spPr>
          <a:xfrm>
            <a:off x="1110692" y="2508881"/>
            <a:ext cx="240064" cy="242681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BCC330A-7A97-D850-FC5A-3C861912C166}"/>
              </a:ext>
            </a:extLst>
          </p:cNvPr>
          <p:cNvSpPr/>
          <p:nvPr/>
        </p:nvSpPr>
        <p:spPr>
          <a:xfrm rot="20939710">
            <a:off x="1866725" y="2239565"/>
            <a:ext cx="240064" cy="242681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378B7A6-6F22-96E0-D811-1E595A5C5D6C}"/>
              </a:ext>
            </a:extLst>
          </p:cNvPr>
          <p:cNvSpPr/>
          <p:nvPr/>
        </p:nvSpPr>
        <p:spPr>
          <a:xfrm rot="20939710">
            <a:off x="2720576" y="2230794"/>
            <a:ext cx="240064" cy="242681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E4A772B-82B1-296A-D03C-ACB00BCA0F4A}"/>
              </a:ext>
            </a:extLst>
          </p:cNvPr>
          <p:cNvSpPr/>
          <p:nvPr/>
        </p:nvSpPr>
        <p:spPr>
          <a:xfrm rot="20939710">
            <a:off x="2345254" y="2302776"/>
            <a:ext cx="94840" cy="9642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D8D8D41-410E-5698-0EC1-CE5397B994B7}"/>
              </a:ext>
            </a:extLst>
          </p:cNvPr>
          <p:cNvSpPr txBox="1"/>
          <p:nvPr/>
        </p:nvSpPr>
        <p:spPr>
          <a:xfrm rot="720000">
            <a:off x="617458" y="1884770"/>
            <a:ext cx="715355" cy="26634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k-SK" sz="975" dirty="0" err="1"/>
              <a:t>Drezína</a:t>
            </a:r>
            <a:endParaRPr lang="en-US" sz="975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5A88F64-F9AE-C2FE-F604-36DDA5820E88}"/>
              </a:ext>
            </a:extLst>
          </p:cNvPr>
          <p:cNvCxnSpPr>
            <a:cxnSpLocks/>
          </p:cNvCxnSpPr>
          <p:nvPr/>
        </p:nvCxnSpPr>
        <p:spPr>
          <a:xfrm rot="20880000">
            <a:off x="4903570" y="1650252"/>
            <a:ext cx="0" cy="334559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188D9EC-869F-1B87-0CF4-F301E40123AC}"/>
              </a:ext>
            </a:extLst>
          </p:cNvPr>
          <p:cNvCxnSpPr>
            <a:cxnSpLocks/>
          </p:cNvCxnSpPr>
          <p:nvPr/>
        </p:nvCxnSpPr>
        <p:spPr>
          <a:xfrm rot="720000">
            <a:off x="4867158" y="2733966"/>
            <a:ext cx="0" cy="334559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5BE4043-080F-CDA8-2980-7DEAF300FFE2}"/>
              </a:ext>
            </a:extLst>
          </p:cNvPr>
          <p:cNvCxnSpPr>
            <a:cxnSpLocks/>
          </p:cNvCxnSpPr>
          <p:nvPr/>
        </p:nvCxnSpPr>
        <p:spPr>
          <a:xfrm rot="720000">
            <a:off x="4767629" y="3201570"/>
            <a:ext cx="0" cy="334559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E5CA62E6-D561-221E-7D65-1D6CA147E004}"/>
              </a:ext>
            </a:extLst>
          </p:cNvPr>
          <p:cNvSpPr/>
          <p:nvPr/>
        </p:nvSpPr>
        <p:spPr>
          <a:xfrm rot="20939710">
            <a:off x="1579750" y="2135395"/>
            <a:ext cx="94840" cy="9642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61B10F8-7EC7-1FFB-D430-61545E7A6467}"/>
              </a:ext>
            </a:extLst>
          </p:cNvPr>
          <p:cNvSpPr/>
          <p:nvPr/>
        </p:nvSpPr>
        <p:spPr>
          <a:xfrm>
            <a:off x="767810" y="2565276"/>
            <a:ext cx="94840" cy="9642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15DCD90-B34C-FFE3-B1DE-BC1E773402A6}"/>
              </a:ext>
            </a:extLst>
          </p:cNvPr>
          <p:cNvSpPr/>
          <p:nvPr/>
        </p:nvSpPr>
        <p:spPr>
          <a:xfrm>
            <a:off x="1608150" y="2461654"/>
            <a:ext cx="94840" cy="9642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5DCD9EA-2C03-CF41-D784-99589FE0F003}"/>
              </a:ext>
            </a:extLst>
          </p:cNvPr>
          <p:cNvSpPr/>
          <p:nvPr/>
        </p:nvSpPr>
        <p:spPr>
          <a:xfrm>
            <a:off x="1751309" y="2690268"/>
            <a:ext cx="94840" cy="9642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717AF81-1530-A0C6-4CE7-115C7E18C1D8}"/>
              </a:ext>
            </a:extLst>
          </p:cNvPr>
          <p:cNvSpPr/>
          <p:nvPr/>
        </p:nvSpPr>
        <p:spPr>
          <a:xfrm>
            <a:off x="2397623" y="2832087"/>
            <a:ext cx="94840" cy="9642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CA67D59-EE17-1DA1-AE1D-E8AFE873A29C}"/>
              </a:ext>
            </a:extLst>
          </p:cNvPr>
          <p:cNvSpPr/>
          <p:nvPr/>
        </p:nvSpPr>
        <p:spPr>
          <a:xfrm>
            <a:off x="3164375" y="2485463"/>
            <a:ext cx="94840" cy="9642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F67746C-F2EB-0C45-E0F5-D4FFFCBB7A83}"/>
              </a:ext>
            </a:extLst>
          </p:cNvPr>
          <p:cNvSpPr/>
          <p:nvPr/>
        </p:nvSpPr>
        <p:spPr>
          <a:xfrm>
            <a:off x="4488908" y="3272423"/>
            <a:ext cx="94840" cy="9642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419DBD4-3EB2-A8EA-16C1-B4C262DF9E58}"/>
              </a:ext>
            </a:extLst>
          </p:cNvPr>
          <p:cNvSpPr/>
          <p:nvPr/>
        </p:nvSpPr>
        <p:spPr>
          <a:xfrm>
            <a:off x="4585403" y="2788856"/>
            <a:ext cx="94840" cy="9642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08B5CF68-E6AF-8F9B-0A78-2AEDC37C584C}"/>
              </a:ext>
            </a:extLst>
          </p:cNvPr>
          <p:cNvSpPr/>
          <p:nvPr/>
        </p:nvSpPr>
        <p:spPr>
          <a:xfrm>
            <a:off x="4630366" y="1816112"/>
            <a:ext cx="94840" cy="9642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C275A84-37B1-6385-16A3-3CECD39232F1}"/>
              </a:ext>
            </a:extLst>
          </p:cNvPr>
          <p:cNvSpPr/>
          <p:nvPr/>
        </p:nvSpPr>
        <p:spPr>
          <a:xfrm>
            <a:off x="3209941" y="2119988"/>
            <a:ext cx="94840" cy="9642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B4E93757-549E-F78B-6CDF-A85C48DDD572}"/>
              </a:ext>
            </a:extLst>
          </p:cNvPr>
          <p:cNvSpPr/>
          <p:nvPr/>
        </p:nvSpPr>
        <p:spPr>
          <a:xfrm>
            <a:off x="3036081" y="2965812"/>
            <a:ext cx="94840" cy="9642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8AF2302-DC86-BA70-F0CD-78A589713E39}"/>
              </a:ext>
            </a:extLst>
          </p:cNvPr>
          <p:cNvCxnSpPr>
            <a:cxnSpLocks/>
          </p:cNvCxnSpPr>
          <p:nvPr/>
        </p:nvCxnSpPr>
        <p:spPr>
          <a:xfrm flipV="1">
            <a:off x="2201422" y="2240670"/>
            <a:ext cx="355033" cy="66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40ECEE60-121F-3547-B96C-5D974690A929}"/>
              </a:ext>
            </a:extLst>
          </p:cNvPr>
          <p:cNvSpPr/>
          <p:nvPr/>
        </p:nvSpPr>
        <p:spPr>
          <a:xfrm>
            <a:off x="0" y="692150"/>
            <a:ext cx="5400000" cy="360000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8273948-31E5-B743-B8A3-EE58456740C6}"/>
              </a:ext>
            </a:extLst>
          </p:cNvPr>
          <p:cNvSpPr txBox="1"/>
          <p:nvPr/>
        </p:nvSpPr>
        <p:spPr>
          <a:xfrm>
            <a:off x="1885139" y="1072114"/>
            <a:ext cx="1516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dirty="0"/>
              <a:t>vlečka „Peklo“</a:t>
            </a:r>
          </a:p>
        </p:txBody>
      </p:sp>
      <p:cxnSp>
        <p:nvCxnSpPr>
          <p:cNvPr id="13" name="Straight Connector 37">
            <a:extLst>
              <a:ext uri="{FF2B5EF4-FFF2-40B4-BE49-F238E27FC236}">
                <a16:creationId xmlns:a16="http://schemas.microsoft.com/office/drawing/2014/main" id="{B3FA065A-6707-C812-32CC-CB9945D4DCBE}"/>
              </a:ext>
            </a:extLst>
          </p:cNvPr>
          <p:cNvCxnSpPr>
            <a:cxnSpLocks/>
          </p:cNvCxnSpPr>
          <p:nvPr/>
        </p:nvCxnSpPr>
        <p:spPr>
          <a:xfrm flipV="1">
            <a:off x="2201422" y="2454955"/>
            <a:ext cx="355033" cy="66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5619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D54B88A-3A5C-564F-9C60-95E961C4B4E5}"/>
              </a:ext>
            </a:extLst>
          </p:cNvPr>
          <p:cNvGrpSpPr/>
          <p:nvPr/>
        </p:nvGrpSpPr>
        <p:grpSpPr>
          <a:xfrm>
            <a:off x="1432439" y="3113703"/>
            <a:ext cx="5464042" cy="1910894"/>
            <a:chOff x="2375599" y="3086770"/>
            <a:chExt cx="5464042" cy="1910894"/>
          </a:xfrm>
        </p:grpSpPr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0605D6E2-49C4-E53C-C524-892AF5F89C3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375599" y="3086770"/>
              <a:ext cx="5464042" cy="1763109"/>
            </a:xfrm>
            <a:prstGeom prst="line">
              <a:avLst/>
            </a:prstGeom>
            <a:ln w="38100" cmpd="dbl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BF57DBD8-08E7-EF0B-2F0B-2D5FCCF73D31}"/>
                </a:ext>
              </a:extLst>
            </p:cNvPr>
            <p:cNvCxnSpPr>
              <a:cxnSpLocks/>
            </p:cNvCxnSpPr>
            <p:nvPr/>
          </p:nvCxnSpPr>
          <p:spPr>
            <a:xfrm rot="1140000">
              <a:off x="7832910" y="4672420"/>
              <a:ext cx="0" cy="32524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4A801C5-51A0-CC52-52D7-2CCFD6F2FC88}"/>
                </a:ext>
              </a:extLst>
            </p:cNvPr>
            <p:cNvSpPr txBox="1"/>
            <p:nvPr/>
          </p:nvSpPr>
          <p:spPr>
            <a:xfrm rot="1075103">
              <a:off x="5841423" y="4276997"/>
              <a:ext cx="1368701" cy="33913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sk-SK" sz="1463" dirty="0"/>
                <a:t>Sklad 3</a:t>
              </a:r>
              <a:endParaRPr lang="en-US" sz="1463" dirty="0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E1144D06-E8CD-5D4A-A83F-1A6DEF3F8454}"/>
              </a:ext>
            </a:extLst>
          </p:cNvPr>
          <p:cNvSpPr/>
          <p:nvPr/>
        </p:nvSpPr>
        <p:spPr>
          <a:xfrm>
            <a:off x="3390205" y="1272512"/>
            <a:ext cx="1062046" cy="2585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DBCEF6EC-D15B-064E-BA5F-5D584B6AD4A1}"/>
              </a:ext>
            </a:extLst>
          </p:cNvPr>
          <p:cNvCxnSpPr>
            <a:cxnSpLocks/>
          </p:cNvCxnSpPr>
          <p:nvPr/>
        </p:nvCxnSpPr>
        <p:spPr>
          <a:xfrm>
            <a:off x="0" y="701059"/>
            <a:ext cx="565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76F1E69A-927C-914C-9739-A7BC7A91E9CC}"/>
              </a:ext>
            </a:extLst>
          </p:cNvPr>
          <p:cNvCxnSpPr>
            <a:cxnSpLocks/>
          </p:cNvCxnSpPr>
          <p:nvPr/>
        </p:nvCxnSpPr>
        <p:spPr>
          <a:xfrm>
            <a:off x="0" y="4471614"/>
            <a:ext cx="8553400" cy="176245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D2E83197-86E7-F54D-B57A-4CCE641D3A0F}"/>
              </a:ext>
            </a:extLst>
          </p:cNvPr>
          <p:cNvCxnSpPr>
            <a:cxnSpLocks/>
          </p:cNvCxnSpPr>
          <p:nvPr/>
        </p:nvCxnSpPr>
        <p:spPr>
          <a:xfrm flipV="1">
            <a:off x="0" y="692150"/>
            <a:ext cx="1651" cy="378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C798079C-FEC4-B546-85D9-BC3E0B351F66}"/>
              </a:ext>
            </a:extLst>
          </p:cNvPr>
          <p:cNvCxnSpPr>
            <a:cxnSpLocks/>
          </p:cNvCxnSpPr>
          <p:nvPr/>
        </p:nvCxnSpPr>
        <p:spPr>
          <a:xfrm flipV="1">
            <a:off x="8563998" y="3139238"/>
            <a:ext cx="1221071" cy="30980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E6A09FDF-41CF-8144-9173-B7E69FC083F0}"/>
              </a:ext>
            </a:extLst>
          </p:cNvPr>
          <p:cNvCxnSpPr>
            <a:cxnSpLocks/>
          </p:cNvCxnSpPr>
          <p:nvPr/>
        </p:nvCxnSpPr>
        <p:spPr>
          <a:xfrm>
            <a:off x="5652000" y="701059"/>
            <a:ext cx="4128945" cy="24381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E6C92F33-5D8C-B18C-30F0-ED3F74097A78}"/>
              </a:ext>
            </a:extLst>
          </p:cNvPr>
          <p:cNvCxnSpPr>
            <a:cxnSpLocks/>
          </p:cNvCxnSpPr>
          <p:nvPr/>
        </p:nvCxnSpPr>
        <p:spPr>
          <a:xfrm>
            <a:off x="611480" y="1630395"/>
            <a:ext cx="5429442" cy="0"/>
          </a:xfrm>
          <a:prstGeom prst="line">
            <a:avLst/>
          </a:prstGeom>
          <a:ln w="38100" cmpd="dbl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72E2AB54-2C3F-C61F-DE08-146A8530DBF9}"/>
              </a:ext>
            </a:extLst>
          </p:cNvPr>
          <p:cNvCxnSpPr>
            <a:cxnSpLocks/>
          </p:cNvCxnSpPr>
          <p:nvPr/>
        </p:nvCxnSpPr>
        <p:spPr>
          <a:xfrm flipV="1">
            <a:off x="618951" y="2115972"/>
            <a:ext cx="2173809" cy="1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BB38FD16-9BA3-652E-F879-EF7B7D63BA44}"/>
              </a:ext>
            </a:extLst>
          </p:cNvPr>
          <p:cNvCxnSpPr>
            <a:cxnSpLocks/>
          </p:cNvCxnSpPr>
          <p:nvPr/>
        </p:nvCxnSpPr>
        <p:spPr>
          <a:xfrm flipV="1">
            <a:off x="608168" y="2605204"/>
            <a:ext cx="6969528" cy="2504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0208368F-4AA9-B243-ACC5-B2850B0BF33C}"/>
              </a:ext>
            </a:extLst>
          </p:cNvPr>
          <p:cNvCxnSpPr>
            <a:cxnSpLocks/>
            <a:endCxn id="136" idx="1"/>
          </p:cNvCxnSpPr>
          <p:nvPr/>
        </p:nvCxnSpPr>
        <p:spPr>
          <a:xfrm flipV="1">
            <a:off x="607853" y="3087109"/>
            <a:ext cx="6381781" cy="5357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F54FAE83-EF76-1F40-93B7-3B848CD5EB4E}"/>
              </a:ext>
            </a:extLst>
          </p:cNvPr>
          <p:cNvCxnSpPr>
            <a:cxnSpLocks/>
          </p:cNvCxnSpPr>
          <p:nvPr/>
        </p:nvCxnSpPr>
        <p:spPr>
          <a:xfrm>
            <a:off x="618951" y="3576105"/>
            <a:ext cx="3958860" cy="3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10BB364F-DBBB-E350-015E-790C4ED778E7}"/>
              </a:ext>
            </a:extLst>
          </p:cNvPr>
          <p:cNvCxnSpPr>
            <a:cxnSpLocks/>
          </p:cNvCxnSpPr>
          <p:nvPr/>
        </p:nvCxnSpPr>
        <p:spPr>
          <a:xfrm>
            <a:off x="618951" y="1832683"/>
            <a:ext cx="5811255" cy="0"/>
          </a:xfrm>
          <a:prstGeom prst="line">
            <a:avLst/>
          </a:prstGeom>
          <a:ln w="28575" cmpd="sng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>
            <a:extLst>
              <a:ext uri="{FF2B5EF4-FFF2-40B4-BE49-F238E27FC236}">
                <a16:creationId xmlns:a16="http://schemas.microsoft.com/office/drawing/2014/main" id="{83C49117-6B82-A968-594F-80424F63F1D4}"/>
              </a:ext>
            </a:extLst>
          </p:cNvPr>
          <p:cNvSpPr txBox="1"/>
          <p:nvPr/>
        </p:nvSpPr>
        <p:spPr>
          <a:xfrm>
            <a:off x="6989634" y="2917541"/>
            <a:ext cx="869358" cy="3391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k-SK" sz="1463" dirty="0"/>
              <a:t>Depo</a:t>
            </a:r>
            <a:endParaRPr lang="en-US" sz="1463" dirty="0"/>
          </a:p>
        </p:txBody>
      </p: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0F23E194-215A-DB53-51F5-883816252331}"/>
              </a:ext>
            </a:extLst>
          </p:cNvPr>
          <p:cNvCxnSpPr>
            <a:cxnSpLocks/>
          </p:cNvCxnSpPr>
          <p:nvPr/>
        </p:nvCxnSpPr>
        <p:spPr>
          <a:xfrm>
            <a:off x="7569293" y="2446668"/>
            <a:ext cx="0" cy="3252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DDA034-DEA6-3D15-A8BD-C28226E41A5B}"/>
              </a:ext>
            </a:extLst>
          </p:cNvPr>
          <p:cNvCxnSpPr>
            <a:cxnSpLocks/>
          </p:cNvCxnSpPr>
          <p:nvPr/>
        </p:nvCxnSpPr>
        <p:spPr>
          <a:xfrm>
            <a:off x="273050" y="981075"/>
            <a:ext cx="5300889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56498DE-51EC-908B-B8DC-C6384BA08026}"/>
              </a:ext>
            </a:extLst>
          </p:cNvPr>
          <p:cNvCxnSpPr>
            <a:cxnSpLocks/>
          </p:cNvCxnSpPr>
          <p:nvPr/>
        </p:nvCxnSpPr>
        <p:spPr>
          <a:xfrm>
            <a:off x="5565946" y="981075"/>
            <a:ext cx="3850892" cy="230374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792AC9FD-B0E8-F95F-77D4-8FD2768B6624}"/>
              </a:ext>
            </a:extLst>
          </p:cNvPr>
          <p:cNvCxnSpPr>
            <a:cxnSpLocks/>
          </p:cNvCxnSpPr>
          <p:nvPr/>
        </p:nvCxnSpPr>
        <p:spPr>
          <a:xfrm>
            <a:off x="273050" y="4177142"/>
            <a:ext cx="8128241" cy="17721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1B3C6A46-6538-07F6-D141-AD4BB27EC3B3}"/>
              </a:ext>
            </a:extLst>
          </p:cNvPr>
          <p:cNvCxnSpPr>
            <a:cxnSpLocks/>
          </p:cNvCxnSpPr>
          <p:nvPr/>
        </p:nvCxnSpPr>
        <p:spPr>
          <a:xfrm flipV="1">
            <a:off x="273050" y="981076"/>
            <a:ext cx="0" cy="31960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6BE39F28-0C2A-D44D-DFCD-B3D869F2ADC6}"/>
              </a:ext>
            </a:extLst>
          </p:cNvPr>
          <p:cNvCxnSpPr>
            <a:cxnSpLocks/>
          </p:cNvCxnSpPr>
          <p:nvPr/>
        </p:nvCxnSpPr>
        <p:spPr>
          <a:xfrm flipV="1">
            <a:off x="8401291" y="3275646"/>
            <a:ext cx="1016205" cy="26736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A70C9D27-B29D-8072-6635-6C015318A533}"/>
              </a:ext>
            </a:extLst>
          </p:cNvPr>
          <p:cNvCxnSpPr>
            <a:cxnSpLocks/>
          </p:cNvCxnSpPr>
          <p:nvPr/>
        </p:nvCxnSpPr>
        <p:spPr>
          <a:xfrm flipH="1" flipV="1">
            <a:off x="6427392" y="1832683"/>
            <a:ext cx="1743032" cy="965315"/>
          </a:xfrm>
          <a:prstGeom prst="line">
            <a:avLst/>
          </a:prstGeom>
          <a:ln w="28575" cmpd="sng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Oval 178">
            <a:extLst>
              <a:ext uri="{FF2B5EF4-FFF2-40B4-BE49-F238E27FC236}">
                <a16:creationId xmlns:a16="http://schemas.microsoft.com/office/drawing/2014/main" id="{6F8DBE7D-3256-53A5-1429-C3895E27C0F6}"/>
              </a:ext>
            </a:extLst>
          </p:cNvPr>
          <p:cNvSpPr/>
          <p:nvPr/>
        </p:nvSpPr>
        <p:spPr>
          <a:xfrm>
            <a:off x="742701" y="2569123"/>
            <a:ext cx="95050" cy="96537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80" name="Oval 179">
            <a:extLst>
              <a:ext uri="{FF2B5EF4-FFF2-40B4-BE49-F238E27FC236}">
                <a16:creationId xmlns:a16="http://schemas.microsoft.com/office/drawing/2014/main" id="{77DD6D08-2BBF-4BDD-9496-ED984DBA15B4}"/>
              </a:ext>
            </a:extLst>
          </p:cNvPr>
          <p:cNvSpPr/>
          <p:nvPr/>
        </p:nvSpPr>
        <p:spPr>
          <a:xfrm>
            <a:off x="742701" y="3043339"/>
            <a:ext cx="95050" cy="96537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E66C352E-AF49-8AA6-0656-78905E28CCE1}"/>
              </a:ext>
            </a:extLst>
          </p:cNvPr>
          <p:cNvSpPr/>
          <p:nvPr/>
        </p:nvSpPr>
        <p:spPr>
          <a:xfrm>
            <a:off x="742701" y="3527838"/>
            <a:ext cx="95050" cy="96537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82" name="Oval 181">
            <a:extLst>
              <a:ext uri="{FF2B5EF4-FFF2-40B4-BE49-F238E27FC236}">
                <a16:creationId xmlns:a16="http://schemas.microsoft.com/office/drawing/2014/main" id="{688F1404-D3DA-7EC6-7220-65BF324EC3C8}"/>
              </a:ext>
            </a:extLst>
          </p:cNvPr>
          <p:cNvSpPr/>
          <p:nvPr/>
        </p:nvSpPr>
        <p:spPr>
          <a:xfrm>
            <a:off x="742701" y="2065094"/>
            <a:ext cx="95050" cy="96537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A4C4722E-1F95-7D36-4F2B-2722C9064753}"/>
              </a:ext>
            </a:extLst>
          </p:cNvPr>
          <p:cNvCxnSpPr>
            <a:cxnSpLocks/>
          </p:cNvCxnSpPr>
          <p:nvPr/>
        </p:nvCxnSpPr>
        <p:spPr>
          <a:xfrm flipH="1">
            <a:off x="5276274" y="2600878"/>
            <a:ext cx="1548934" cy="484120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Oval 159">
            <a:extLst>
              <a:ext uri="{FF2B5EF4-FFF2-40B4-BE49-F238E27FC236}">
                <a16:creationId xmlns:a16="http://schemas.microsoft.com/office/drawing/2014/main" id="{C83D67DE-3130-FA30-DB66-F66F723AD248}"/>
              </a:ext>
            </a:extLst>
          </p:cNvPr>
          <p:cNvSpPr/>
          <p:nvPr/>
        </p:nvSpPr>
        <p:spPr>
          <a:xfrm>
            <a:off x="5313040" y="2931737"/>
            <a:ext cx="249319" cy="2359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161" name="Oval 160">
            <a:extLst>
              <a:ext uri="{FF2B5EF4-FFF2-40B4-BE49-F238E27FC236}">
                <a16:creationId xmlns:a16="http://schemas.microsoft.com/office/drawing/2014/main" id="{76EC4062-FF0E-75EE-8D28-2FFEB9236C48}"/>
              </a:ext>
            </a:extLst>
          </p:cNvPr>
          <p:cNvSpPr/>
          <p:nvPr/>
        </p:nvSpPr>
        <p:spPr>
          <a:xfrm>
            <a:off x="6503881" y="2511295"/>
            <a:ext cx="249319" cy="2359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189" name="Oval 188">
            <a:extLst>
              <a:ext uri="{FF2B5EF4-FFF2-40B4-BE49-F238E27FC236}">
                <a16:creationId xmlns:a16="http://schemas.microsoft.com/office/drawing/2014/main" id="{6E81BD99-62BF-E205-CFC1-6F23FF3B8B56}"/>
              </a:ext>
            </a:extLst>
          </p:cNvPr>
          <p:cNvSpPr/>
          <p:nvPr/>
        </p:nvSpPr>
        <p:spPr>
          <a:xfrm>
            <a:off x="6009714" y="2792050"/>
            <a:ext cx="95050" cy="96537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202" name="Oval 201">
            <a:extLst>
              <a:ext uri="{FF2B5EF4-FFF2-40B4-BE49-F238E27FC236}">
                <a16:creationId xmlns:a16="http://schemas.microsoft.com/office/drawing/2014/main" id="{95287245-20F5-D6BA-7D78-01E5ADD85744}"/>
              </a:ext>
            </a:extLst>
          </p:cNvPr>
          <p:cNvSpPr/>
          <p:nvPr/>
        </p:nvSpPr>
        <p:spPr>
          <a:xfrm>
            <a:off x="2469333" y="2071893"/>
            <a:ext cx="95050" cy="96537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9FC5F3F-B044-6143-828F-06A5ECCC6198}"/>
              </a:ext>
            </a:extLst>
          </p:cNvPr>
          <p:cNvGrpSpPr/>
          <p:nvPr/>
        </p:nvGrpSpPr>
        <p:grpSpPr>
          <a:xfrm>
            <a:off x="3386090" y="1347125"/>
            <a:ext cx="1066161" cy="183902"/>
            <a:chOff x="3386090" y="1347125"/>
            <a:chExt cx="1066161" cy="183902"/>
          </a:xfrm>
        </p:grpSpPr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9399F6B3-A071-4D0B-009A-F125381CF5E7}"/>
                </a:ext>
              </a:extLst>
            </p:cNvPr>
            <p:cNvCxnSpPr>
              <a:cxnSpLocks/>
            </p:cNvCxnSpPr>
            <p:nvPr/>
          </p:nvCxnSpPr>
          <p:spPr>
            <a:xfrm>
              <a:off x="3386090" y="1347125"/>
              <a:ext cx="0" cy="183902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269FA552-ADED-17BF-5E68-1ACF0B45211B}"/>
                </a:ext>
              </a:extLst>
            </p:cNvPr>
            <p:cNvCxnSpPr>
              <a:cxnSpLocks/>
            </p:cNvCxnSpPr>
            <p:nvPr/>
          </p:nvCxnSpPr>
          <p:spPr>
            <a:xfrm>
              <a:off x="3386090" y="1531024"/>
              <a:ext cx="1066161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EEADC108-3FAA-A186-8126-85414A034A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52251" y="1347125"/>
              <a:ext cx="0" cy="183902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4" name="TextBox 213">
            <a:extLst>
              <a:ext uri="{FF2B5EF4-FFF2-40B4-BE49-F238E27FC236}">
                <a16:creationId xmlns:a16="http://schemas.microsoft.com/office/drawing/2014/main" id="{65122560-95B7-BCC8-8BC5-6D98D46E2207}"/>
              </a:ext>
            </a:extLst>
          </p:cNvPr>
          <p:cNvSpPr txBox="1"/>
          <p:nvPr/>
        </p:nvSpPr>
        <p:spPr>
          <a:xfrm>
            <a:off x="3517939" y="1224967"/>
            <a:ext cx="920382" cy="3391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463" dirty="0"/>
              <a:t>zastávka</a:t>
            </a:r>
            <a:endParaRPr lang="en-US" sz="1463" dirty="0"/>
          </a:p>
        </p:txBody>
      </p:sp>
      <p:cxnSp>
        <p:nvCxnSpPr>
          <p:cNvPr id="216" name="Straight Connector 215">
            <a:extLst>
              <a:ext uri="{FF2B5EF4-FFF2-40B4-BE49-F238E27FC236}">
                <a16:creationId xmlns:a16="http://schemas.microsoft.com/office/drawing/2014/main" id="{60B2830A-3C5E-0C6D-4DFC-71D5457F1D6C}"/>
              </a:ext>
            </a:extLst>
          </p:cNvPr>
          <p:cNvCxnSpPr>
            <a:cxnSpLocks/>
          </p:cNvCxnSpPr>
          <p:nvPr/>
        </p:nvCxnSpPr>
        <p:spPr>
          <a:xfrm flipV="1">
            <a:off x="5186667" y="3547941"/>
            <a:ext cx="2567934" cy="0"/>
          </a:xfrm>
          <a:prstGeom prst="line">
            <a:avLst/>
          </a:prstGeom>
          <a:ln w="38100" cmpd="dbl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TextBox 218">
            <a:extLst>
              <a:ext uri="{FF2B5EF4-FFF2-40B4-BE49-F238E27FC236}">
                <a16:creationId xmlns:a16="http://schemas.microsoft.com/office/drawing/2014/main" id="{F5792AF6-3412-59C3-97B2-45A3AABCFDE7}"/>
              </a:ext>
            </a:extLst>
          </p:cNvPr>
          <p:cNvSpPr txBox="1"/>
          <p:nvPr/>
        </p:nvSpPr>
        <p:spPr>
          <a:xfrm>
            <a:off x="6995469" y="3386097"/>
            <a:ext cx="863523" cy="33913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sk-SK" sz="1463" dirty="0"/>
              <a:t>Kotolňa</a:t>
            </a:r>
            <a:endParaRPr lang="en-US" sz="1463" dirty="0"/>
          </a:p>
        </p:txBody>
      </p: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A544CFA5-91EB-A3C0-E620-69FEFE682DEB}"/>
              </a:ext>
            </a:extLst>
          </p:cNvPr>
          <p:cNvCxnSpPr>
            <a:cxnSpLocks/>
          </p:cNvCxnSpPr>
          <p:nvPr/>
        </p:nvCxnSpPr>
        <p:spPr>
          <a:xfrm flipH="1" flipV="1">
            <a:off x="2792760" y="2115972"/>
            <a:ext cx="1529246" cy="474813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Oval 158">
            <a:extLst>
              <a:ext uri="{FF2B5EF4-FFF2-40B4-BE49-F238E27FC236}">
                <a16:creationId xmlns:a16="http://schemas.microsoft.com/office/drawing/2014/main" id="{A9347AFF-73D0-BB73-F509-D24659D9BDA3}"/>
              </a:ext>
            </a:extLst>
          </p:cNvPr>
          <p:cNvSpPr/>
          <p:nvPr/>
        </p:nvSpPr>
        <p:spPr>
          <a:xfrm>
            <a:off x="4055609" y="2472997"/>
            <a:ext cx="249319" cy="2359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3D27BDDB-8A03-5A59-AA45-6576BC632418}"/>
              </a:ext>
            </a:extLst>
          </p:cNvPr>
          <p:cNvSpPr/>
          <p:nvPr/>
        </p:nvSpPr>
        <p:spPr>
          <a:xfrm>
            <a:off x="2910288" y="3551282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99" name="Oval 198">
            <a:extLst>
              <a:ext uri="{FF2B5EF4-FFF2-40B4-BE49-F238E27FC236}">
                <a16:creationId xmlns:a16="http://schemas.microsoft.com/office/drawing/2014/main" id="{740DB0AC-7B0C-4EC4-CF15-916E1DE193C2}"/>
              </a:ext>
            </a:extLst>
          </p:cNvPr>
          <p:cNvSpPr/>
          <p:nvPr/>
        </p:nvSpPr>
        <p:spPr>
          <a:xfrm>
            <a:off x="6446691" y="4698444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720794F-4795-BFB7-1C02-B38613D89D66}"/>
              </a:ext>
            </a:extLst>
          </p:cNvPr>
          <p:cNvSpPr/>
          <p:nvPr/>
        </p:nvSpPr>
        <p:spPr>
          <a:xfrm rot="1083107">
            <a:off x="4305561" y="4012936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889D092-7977-7EFB-4D10-13CEEE8196C0}"/>
              </a:ext>
            </a:extLst>
          </p:cNvPr>
          <p:cNvSpPr/>
          <p:nvPr/>
        </p:nvSpPr>
        <p:spPr>
          <a:xfrm rot="1083107">
            <a:off x="3596949" y="3785914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58D2382F-D994-4588-C214-FE3E6F827B62}"/>
              </a:ext>
            </a:extLst>
          </p:cNvPr>
          <p:cNvSpPr/>
          <p:nvPr/>
        </p:nvSpPr>
        <p:spPr>
          <a:xfrm>
            <a:off x="2478701" y="2559139"/>
            <a:ext cx="95050" cy="96537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A0B30BB5-8903-FDF6-9BD1-9F7A70EF1584}"/>
              </a:ext>
            </a:extLst>
          </p:cNvPr>
          <p:cNvSpPr/>
          <p:nvPr/>
        </p:nvSpPr>
        <p:spPr>
          <a:xfrm>
            <a:off x="3291709" y="2558331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F70239A-AD94-C246-A2E8-9C684AB308A4}"/>
              </a:ext>
            </a:extLst>
          </p:cNvPr>
          <p:cNvGrpSpPr/>
          <p:nvPr/>
        </p:nvGrpSpPr>
        <p:grpSpPr>
          <a:xfrm>
            <a:off x="2072680" y="2719878"/>
            <a:ext cx="880099" cy="281226"/>
            <a:chOff x="2918851" y="2719878"/>
            <a:chExt cx="880099" cy="281226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B1C03232-B8A3-7F2F-CF3D-C5FDE5BA9997}"/>
                </a:ext>
              </a:extLst>
            </p:cNvPr>
            <p:cNvSpPr/>
            <p:nvPr/>
          </p:nvSpPr>
          <p:spPr>
            <a:xfrm flipH="1">
              <a:off x="3214338" y="2735501"/>
              <a:ext cx="584612" cy="249979"/>
            </a:xfrm>
            <a:prstGeom prst="roundRect">
              <a:avLst>
                <a:gd name="adj" fmla="val 34176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BAAE40B2-6F2B-8FA6-8B42-1A082754A2FB}"/>
                </a:ext>
              </a:extLst>
            </p:cNvPr>
            <p:cNvSpPr/>
            <p:nvPr/>
          </p:nvSpPr>
          <p:spPr>
            <a:xfrm flipH="1">
              <a:off x="3326139" y="2797997"/>
              <a:ext cx="131328" cy="12499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868F0557-8321-3425-CCCD-D7C39E0E4C85}"/>
                </a:ext>
              </a:extLst>
            </p:cNvPr>
            <p:cNvSpPr/>
            <p:nvPr/>
          </p:nvSpPr>
          <p:spPr>
            <a:xfrm flipH="1">
              <a:off x="3569266" y="2797997"/>
              <a:ext cx="131328" cy="12499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EA7D237-2FFF-B2C2-B1EC-0DAC4E3112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18851" y="2860491"/>
              <a:ext cx="29548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9A9DF64-247B-547F-53B5-7002362CDE3B}"/>
                </a:ext>
              </a:extLst>
            </p:cNvPr>
            <p:cNvCxnSpPr>
              <a:cxnSpLocks/>
            </p:cNvCxnSpPr>
            <p:nvPr/>
          </p:nvCxnSpPr>
          <p:spPr>
            <a:xfrm rot="16200000" flipH="1" flipV="1">
              <a:off x="2786992" y="2860491"/>
              <a:ext cx="28122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087B8F92-A1E6-20EA-46AE-D9D610BB0612}"/>
              </a:ext>
            </a:extLst>
          </p:cNvPr>
          <p:cNvSpPr/>
          <p:nvPr/>
        </p:nvSpPr>
        <p:spPr>
          <a:xfrm>
            <a:off x="3702376" y="3529235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48976298-EE04-B112-D0C8-2E8A85168482}"/>
              </a:ext>
            </a:extLst>
          </p:cNvPr>
          <p:cNvCxnSpPr>
            <a:cxnSpLocks/>
          </p:cNvCxnSpPr>
          <p:nvPr/>
        </p:nvCxnSpPr>
        <p:spPr>
          <a:xfrm flipH="1" flipV="1">
            <a:off x="3304667" y="3129248"/>
            <a:ext cx="5248733" cy="1716142"/>
          </a:xfrm>
          <a:prstGeom prst="line">
            <a:avLst/>
          </a:prstGeom>
          <a:ln w="38100" cmpd="dbl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Oval 161">
            <a:extLst>
              <a:ext uri="{FF2B5EF4-FFF2-40B4-BE49-F238E27FC236}">
                <a16:creationId xmlns:a16="http://schemas.microsoft.com/office/drawing/2014/main" id="{9244C55E-E67C-42E7-7B9E-943B0910CFAB}"/>
              </a:ext>
            </a:extLst>
          </p:cNvPr>
          <p:cNvSpPr/>
          <p:nvPr/>
        </p:nvSpPr>
        <p:spPr>
          <a:xfrm>
            <a:off x="3152800" y="2996952"/>
            <a:ext cx="249319" cy="2359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47740D85-1C53-34E6-2915-7150B71CF121}"/>
              </a:ext>
            </a:extLst>
          </p:cNvPr>
          <p:cNvSpPr/>
          <p:nvPr/>
        </p:nvSpPr>
        <p:spPr>
          <a:xfrm>
            <a:off x="4376615" y="3426413"/>
            <a:ext cx="249319" cy="2359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206" name="Oval 205">
            <a:extLst>
              <a:ext uri="{FF2B5EF4-FFF2-40B4-BE49-F238E27FC236}">
                <a16:creationId xmlns:a16="http://schemas.microsoft.com/office/drawing/2014/main" id="{1527B024-48A1-BCCC-B11C-E794BBDAD0DA}"/>
              </a:ext>
            </a:extLst>
          </p:cNvPr>
          <p:cNvSpPr/>
          <p:nvPr/>
        </p:nvSpPr>
        <p:spPr>
          <a:xfrm>
            <a:off x="3872880" y="3290958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C13ACB5-F4F3-D22A-ACC0-48DFE4CC6848}"/>
              </a:ext>
            </a:extLst>
          </p:cNvPr>
          <p:cNvSpPr/>
          <p:nvPr/>
        </p:nvSpPr>
        <p:spPr>
          <a:xfrm rot="1142191">
            <a:off x="5325635" y="3753806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8671D30-F840-B082-C115-4BAB1159EF7A}"/>
              </a:ext>
            </a:extLst>
          </p:cNvPr>
          <p:cNvSpPr/>
          <p:nvPr/>
        </p:nvSpPr>
        <p:spPr>
          <a:xfrm rot="1142191">
            <a:off x="6189731" y="4041838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61E135F9-2F9F-B547-9391-83183A486922}"/>
              </a:ext>
            </a:extLst>
          </p:cNvPr>
          <p:cNvSpPr/>
          <p:nvPr/>
        </p:nvSpPr>
        <p:spPr>
          <a:xfrm rot="1142191">
            <a:off x="6981819" y="4306596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46924333-2CAD-8BCB-9087-23FA3573380F}"/>
              </a:ext>
            </a:extLst>
          </p:cNvPr>
          <p:cNvSpPr/>
          <p:nvPr/>
        </p:nvSpPr>
        <p:spPr>
          <a:xfrm>
            <a:off x="6394756" y="3041270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8064493-F0E6-50F7-4FC4-B9583D502CF6}"/>
              </a:ext>
            </a:extLst>
          </p:cNvPr>
          <p:cNvSpPr/>
          <p:nvPr/>
        </p:nvSpPr>
        <p:spPr>
          <a:xfrm>
            <a:off x="7259635" y="2565549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E9E89D4-31DB-1063-FE0C-FCB47B6B6223}"/>
              </a:ext>
            </a:extLst>
          </p:cNvPr>
          <p:cNvSpPr/>
          <p:nvPr/>
        </p:nvSpPr>
        <p:spPr>
          <a:xfrm>
            <a:off x="2648744" y="3504313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21AE4C37-86B8-8D42-AFC3-4B6661564D28}"/>
              </a:ext>
            </a:extLst>
          </p:cNvPr>
          <p:cNvSpPr/>
          <p:nvPr/>
        </p:nvSpPr>
        <p:spPr>
          <a:xfrm>
            <a:off x="4710488" y="3047805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B09FB199-039B-F845-86CD-B9A128CB1297}"/>
              </a:ext>
            </a:extLst>
          </p:cNvPr>
          <p:cNvCxnSpPr>
            <a:cxnSpLocks/>
          </p:cNvCxnSpPr>
          <p:nvPr/>
        </p:nvCxnSpPr>
        <p:spPr>
          <a:xfrm flipV="1">
            <a:off x="8193907" y="2860491"/>
            <a:ext cx="0" cy="900877"/>
          </a:xfrm>
          <a:prstGeom prst="line">
            <a:avLst/>
          </a:prstGeom>
          <a:ln w="28575" cmpd="sng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Oval 122">
            <a:extLst>
              <a:ext uri="{FF2B5EF4-FFF2-40B4-BE49-F238E27FC236}">
                <a16:creationId xmlns:a16="http://schemas.microsoft.com/office/drawing/2014/main" id="{78CF37BB-F1E5-5D4C-956A-60596FD3230C}"/>
              </a:ext>
            </a:extLst>
          </p:cNvPr>
          <p:cNvSpPr/>
          <p:nvPr/>
        </p:nvSpPr>
        <p:spPr>
          <a:xfrm>
            <a:off x="3921846" y="3044163"/>
            <a:ext cx="95050" cy="96537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D7393E82-6C10-C44E-8696-5A8039CE8FC5}"/>
              </a:ext>
            </a:extLst>
          </p:cNvPr>
          <p:cNvSpPr txBox="1"/>
          <p:nvPr/>
        </p:nvSpPr>
        <p:spPr>
          <a:xfrm>
            <a:off x="1077412" y="2431677"/>
            <a:ext cx="1023620" cy="33416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sk-SK" sz="1463" dirty="0"/>
              <a:t>Príjem</a:t>
            </a:r>
            <a:endParaRPr lang="en-US" sz="1463" dirty="0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E5B7A731-9B6D-C745-B67F-2A29613B2DA7}"/>
              </a:ext>
            </a:extLst>
          </p:cNvPr>
          <p:cNvSpPr txBox="1"/>
          <p:nvPr/>
        </p:nvSpPr>
        <p:spPr>
          <a:xfrm>
            <a:off x="1074066" y="1946279"/>
            <a:ext cx="1023620" cy="3341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k-SK" sz="1463" dirty="0"/>
              <a:t>Sklad 2B</a:t>
            </a:r>
            <a:endParaRPr lang="en-US" sz="1463" dirty="0"/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1D6A890B-313A-0340-AEC9-1DE230B4D421}"/>
              </a:ext>
            </a:extLst>
          </p:cNvPr>
          <p:cNvSpPr/>
          <p:nvPr/>
        </p:nvSpPr>
        <p:spPr>
          <a:xfrm>
            <a:off x="1653020" y="3527838"/>
            <a:ext cx="95050" cy="96537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A24A87E6-8396-4E40-AFDB-0508BBCF3633}"/>
              </a:ext>
            </a:extLst>
          </p:cNvPr>
          <p:cNvSpPr/>
          <p:nvPr/>
        </p:nvSpPr>
        <p:spPr>
          <a:xfrm rot="1142191">
            <a:off x="7794237" y="4545894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BB2A9D2A-9001-2746-BA28-A36E0016F2FA}"/>
              </a:ext>
            </a:extLst>
          </p:cNvPr>
          <p:cNvGrpSpPr/>
          <p:nvPr/>
        </p:nvGrpSpPr>
        <p:grpSpPr>
          <a:xfrm>
            <a:off x="4717059" y="1192204"/>
            <a:ext cx="874136" cy="289108"/>
            <a:chOff x="6194970" y="2894702"/>
            <a:chExt cx="874136" cy="289108"/>
          </a:xfrm>
        </p:grpSpPr>
        <p:sp>
          <p:nvSpPr>
            <p:cNvPr id="92" name="Rectangle: Rounded Corners 29">
              <a:extLst>
                <a:ext uri="{FF2B5EF4-FFF2-40B4-BE49-F238E27FC236}">
                  <a16:creationId xmlns:a16="http://schemas.microsoft.com/office/drawing/2014/main" id="{33E00662-1DF7-B04D-B38D-2077166FD261}"/>
                </a:ext>
              </a:extLst>
            </p:cNvPr>
            <p:cNvSpPr/>
            <p:nvPr/>
          </p:nvSpPr>
          <p:spPr>
            <a:xfrm>
              <a:off x="6194970" y="2910764"/>
              <a:ext cx="580649" cy="256985"/>
            </a:xfrm>
            <a:prstGeom prst="roundRect">
              <a:avLst>
                <a:gd name="adj" fmla="val 34176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8AE14564-EABC-974C-8D99-30A92CA988CF}"/>
                </a:ext>
              </a:extLst>
            </p:cNvPr>
            <p:cNvSpPr/>
            <p:nvPr/>
          </p:nvSpPr>
          <p:spPr>
            <a:xfrm>
              <a:off x="6534140" y="2975010"/>
              <a:ext cx="130438" cy="12849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278DFA1E-EB7F-ED49-AF53-7BAFB3DB8CED}"/>
                </a:ext>
              </a:extLst>
            </p:cNvPr>
            <p:cNvSpPr/>
            <p:nvPr/>
          </p:nvSpPr>
          <p:spPr>
            <a:xfrm>
              <a:off x="6292660" y="2975010"/>
              <a:ext cx="130438" cy="128492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29A51E15-8109-3145-A694-23EB7F461D97}"/>
                </a:ext>
              </a:extLst>
            </p:cNvPr>
            <p:cNvCxnSpPr>
              <a:cxnSpLocks/>
            </p:cNvCxnSpPr>
            <p:nvPr/>
          </p:nvCxnSpPr>
          <p:spPr>
            <a:xfrm>
              <a:off x="6775621" y="3039256"/>
              <a:ext cx="29348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9FFEA42A-E6A1-6A41-A4C2-42272770879E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6915855" y="3039256"/>
              <a:ext cx="28910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F22328CB-6203-D844-88E3-F7195B922A31}"/>
              </a:ext>
            </a:extLst>
          </p:cNvPr>
          <p:cNvSpPr txBox="1"/>
          <p:nvPr/>
        </p:nvSpPr>
        <p:spPr>
          <a:xfrm>
            <a:off x="583706" y="1038557"/>
            <a:ext cx="1948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dirty="0"/>
              <a:t>OFZ Pravé stavadlo</a:t>
            </a: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810A9A8E-6CE4-3148-BD42-6D7AAF43965B}"/>
              </a:ext>
            </a:extLst>
          </p:cNvPr>
          <p:cNvGrpSpPr/>
          <p:nvPr/>
        </p:nvGrpSpPr>
        <p:grpSpPr>
          <a:xfrm>
            <a:off x="8382122" y="3223218"/>
            <a:ext cx="752546" cy="486131"/>
            <a:chOff x="896148" y="1367654"/>
            <a:chExt cx="741059" cy="463968"/>
          </a:xfrm>
        </p:grpSpPr>
        <p:sp>
          <p:nvSpPr>
            <p:cNvPr id="107" name="Rectangle: Rounded Corners 3">
              <a:extLst>
                <a:ext uri="{FF2B5EF4-FFF2-40B4-BE49-F238E27FC236}">
                  <a16:creationId xmlns:a16="http://schemas.microsoft.com/office/drawing/2014/main" id="{7ECCEDD4-D883-D54D-915B-C0084EF39787}"/>
                </a:ext>
              </a:extLst>
            </p:cNvPr>
            <p:cNvSpPr/>
            <p:nvPr/>
          </p:nvSpPr>
          <p:spPr>
            <a:xfrm>
              <a:off x="896148" y="1367654"/>
              <a:ext cx="741059" cy="463968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k-SK" sz="1400" dirty="0"/>
                <a:t>DCC</a:t>
              </a:r>
            </a:p>
            <a:p>
              <a:pPr algn="ctr"/>
              <a:endParaRPr lang="sk-SK" sz="1400" dirty="0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D8A097C8-9997-984F-AF8A-4B06B6919D2F}"/>
                </a:ext>
              </a:extLst>
            </p:cNvPr>
            <p:cNvSpPr/>
            <p:nvPr/>
          </p:nvSpPr>
          <p:spPr>
            <a:xfrm>
              <a:off x="1228835" y="1647889"/>
              <a:ext cx="96335" cy="9197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</p:grpSp>
      <p:sp>
        <p:nvSpPr>
          <p:cNvPr id="110" name="Oval 109">
            <a:extLst>
              <a:ext uri="{FF2B5EF4-FFF2-40B4-BE49-F238E27FC236}">
                <a16:creationId xmlns:a16="http://schemas.microsoft.com/office/drawing/2014/main" id="{3BE4C989-9F15-3243-AC7F-68ED1793FBBB}"/>
              </a:ext>
            </a:extLst>
          </p:cNvPr>
          <p:cNvSpPr/>
          <p:nvPr/>
        </p:nvSpPr>
        <p:spPr>
          <a:xfrm>
            <a:off x="2337670" y="3037048"/>
            <a:ext cx="95050" cy="96537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463EC992-58D1-2C48-9E55-7CD8C9D51FD2}"/>
              </a:ext>
            </a:extLst>
          </p:cNvPr>
          <p:cNvSpPr/>
          <p:nvPr/>
        </p:nvSpPr>
        <p:spPr>
          <a:xfrm>
            <a:off x="3414344" y="2281852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680563EA-C2E2-2A47-B6C2-FD22E32FDE72}"/>
              </a:ext>
            </a:extLst>
          </p:cNvPr>
          <p:cNvSpPr/>
          <p:nvPr/>
        </p:nvSpPr>
        <p:spPr>
          <a:xfrm>
            <a:off x="1424608" y="2996952"/>
            <a:ext cx="249319" cy="23592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5B785F0F-331B-054E-97E3-C8FE29F6A99B}"/>
              </a:ext>
            </a:extLst>
          </p:cNvPr>
          <p:cNvSpPr/>
          <p:nvPr/>
        </p:nvSpPr>
        <p:spPr>
          <a:xfrm>
            <a:off x="5673080" y="2568546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EE414380-72D1-834E-887A-069D1B6423C2}"/>
              </a:ext>
            </a:extLst>
          </p:cNvPr>
          <p:cNvSpPr/>
          <p:nvPr/>
        </p:nvSpPr>
        <p:spPr>
          <a:xfrm>
            <a:off x="4929958" y="2564904"/>
            <a:ext cx="95050" cy="96537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7679F1B5-1888-374A-A043-B9F1F0F16B1E}"/>
              </a:ext>
            </a:extLst>
          </p:cNvPr>
          <p:cNvSpPr/>
          <p:nvPr/>
        </p:nvSpPr>
        <p:spPr>
          <a:xfrm>
            <a:off x="7257256" y="3047226"/>
            <a:ext cx="98496" cy="9374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94EC38B-534E-5A48-BC05-26260BCCA07C}"/>
              </a:ext>
            </a:extLst>
          </p:cNvPr>
          <p:cNvCxnSpPr/>
          <p:nvPr/>
        </p:nvCxnSpPr>
        <p:spPr>
          <a:xfrm flipH="1" flipV="1">
            <a:off x="667303" y="2048922"/>
            <a:ext cx="17734" cy="1543983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ounded Rectangle 111">
            <a:extLst>
              <a:ext uri="{FF2B5EF4-FFF2-40B4-BE49-F238E27FC236}">
                <a16:creationId xmlns:a16="http://schemas.microsoft.com/office/drawing/2014/main" id="{44174845-2B0E-8247-A0AD-0FD70BF6A14C}"/>
              </a:ext>
            </a:extLst>
          </p:cNvPr>
          <p:cNvSpPr/>
          <p:nvPr/>
        </p:nvSpPr>
        <p:spPr>
          <a:xfrm>
            <a:off x="6972706" y="4854607"/>
            <a:ext cx="712359" cy="56987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1k2</a:t>
            </a:r>
          </a:p>
        </p:txBody>
      </p:sp>
      <p:sp>
        <p:nvSpPr>
          <p:cNvPr id="121" name="Rounded Rectangle 120">
            <a:extLst>
              <a:ext uri="{FF2B5EF4-FFF2-40B4-BE49-F238E27FC236}">
                <a16:creationId xmlns:a16="http://schemas.microsoft.com/office/drawing/2014/main" id="{50A54B0D-E319-0347-A7BF-3AFE2F9E3AE4}"/>
              </a:ext>
            </a:extLst>
          </p:cNvPr>
          <p:cNvSpPr/>
          <p:nvPr/>
        </p:nvSpPr>
        <p:spPr>
          <a:xfrm>
            <a:off x="8136872" y="1638344"/>
            <a:ext cx="712359" cy="56987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1k2</a:t>
            </a:r>
          </a:p>
        </p:txBody>
      </p:sp>
      <p:sp>
        <p:nvSpPr>
          <p:cNvPr id="122" name="Rounded Rectangle 121">
            <a:extLst>
              <a:ext uri="{FF2B5EF4-FFF2-40B4-BE49-F238E27FC236}">
                <a16:creationId xmlns:a16="http://schemas.microsoft.com/office/drawing/2014/main" id="{3647DCF3-A924-DB43-A644-9996A75F7C79}"/>
              </a:ext>
            </a:extLst>
          </p:cNvPr>
          <p:cNvSpPr/>
          <p:nvPr/>
        </p:nvSpPr>
        <p:spPr>
          <a:xfrm>
            <a:off x="8468619" y="4613987"/>
            <a:ext cx="712359" cy="56987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680</a:t>
            </a:r>
          </a:p>
        </p:txBody>
      </p:sp>
      <p:sp>
        <p:nvSpPr>
          <p:cNvPr id="124" name="Rounded Rectangle 123">
            <a:extLst>
              <a:ext uri="{FF2B5EF4-FFF2-40B4-BE49-F238E27FC236}">
                <a16:creationId xmlns:a16="http://schemas.microsoft.com/office/drawing/2014/main" id="{396C0749-CFEA-D649-A278-6C7BA852FD0E}"/>
              </a:ext>
            </a:extLst>
          </p:cNvPr>
          <p:cNvSpPr/>
          <p:nvPr/>
        </p:nvSpPr>
        <p:spPr>
          <a:xfrm>
            <a:off x="6456004" y="4117579"/>
            <a:ext cx="712359" cy="5698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8LED</a:t>
            </a:r>
          </a:p>
          <a:p>
            <a:pPr algn="ctr"/>
            <a:r>
              <a:rPr lang="sk-SK" dirty="0"/>
              <a:t>680</a:t>
            </a:r>
          </a:p>
        </p:txBody>
      </p:sp>
      <p:sp>
        <p:nvSpPr>
          <p:cNvPr id="125" name="Rounded Rectangle 124">
            <a:extLst>
              <a:ext uri="{FF2B5EF4-FFF2-40B4-BE49-F238E27FC236}">
                <a16:creationId xmlns:a16="http://schemas.microsoft.com/office/drawing/2014/main" id="{9808D468-BF0D-6944-B009-66C750CFC92E}"/>
              </a:ext>
            </a:extLst>
          </p:cNvPr>
          <p:cNvSpPr/>
          <p:nvPr/>
        </p:nvSpPr>
        <p:spPr>
          <a:xfrm>
            <a:off x="4605199" y="4120621"/>
            <a:ext cx="712359" cy="5698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5LED</a:t>
            </a:r>
          </a:p>
          <a:p>
            <a:pPr algn="ctr"/>
            <a:r>
              <a:rPr lang="sk-SK" dirty="0"/>
              <a:t>1k53</a:t>
            </a:r>
          </a:p>
        </p:txBody>
      </p:sp>
      <p:sp>
        <p:nvSpPr>
          <p:cNvPr id="126" name="Rounded Rectangle 125">
            <a:extLst>
              <a:ext uri="{FF2B5EF4-FFF2-40B4-BE49-F238E27FC236}">
                <a16:creationId xmlns:a16="http://schemas.microsoft.com/office/drawing/2014/main" id="{22D6A8EA-80D7-A548-B313-49D8E6745A8B}"/>
              </a:ext>
            </a:extLst>
          </p:cNvPr>
          <p:cNvSpPr/>
          <p:nvPr/>
        </p:nvSpPr>
        <p:spPr>
          <a:xfrm>
            <a:off x="7388793" y="3927086"/>
            <a:ext cx="712359" cy="5698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7LED</a:t>
            </a:r>
          </a:p>
          <a:p>
            <a:pPr algn="ctr"/>
            <a:r>
              <a:rPr lang="sk-SK" dirty="0"/>
              <a:t>1k</a:t>
            </a:r>
          </a:p>
        </p:txBody>
      </p:sp>
      <p:sp>
        <p:nvSpPr>
          <p:cNvPr id="127" name="Rounded Rectangle 126">
            <a:extLst>
              <a:ext uri="{FF2B5EF4-FFF2-40B4-BE49-F238E27FC236}">
                <a16:creationId xmlns:a16="http://schemas.microsoft.com/office/drawing/2014/main" id="{83FD9D77-013A-6349-BF5C-4BBD9F5B3C7D}"/>
              </a:ext>
            </a:extLst>
          </p:cNvPr>
          <p:cNvSpPr/>
          <p:nvPr/>
        </p:nvSpPr>
        <p:spPr>
          <a:xfrm>
            <a:off x="7877152" y="2292196"/>
            <a:ext cx="712359" cy="5698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6LED</a:t>
            </a:r>
          </a:p>
          <a:p>
            <a:pPr algn="ctr"/>
            <a:r>
              <a:rPr lang="sk-SK" dirty="0"/>
              <a:t>1k2</a:t>
            </a:r>
          </a:p>
        </p:txBody>
      </p:sp>
      <p:sp>
        <p:nvSpPr>
          <p:cNvPr id="146" name="Rounded Rectangle 145">
            <a:extLst>
              <a:ext uri="{FF2B5EF4-FFF2-40B4-BE49-F238E27FC236}">
                <a16:creationId xmlns:a16="http://schemas.microsoft.com/office/drawing/2014/main" id="{B17CC2B0-A3D0-E244-80B0-B61C61619FCD}"/>
              </a:ext>
            </a:extLst>
          </p:cNvPr>
          <p:cNvSpPr/>
          <p:nvPr/>
        </p:nvSpPr>
        <p:spPr>
          <a:xfrm>
            <a:off x="7896321" y="2865483"/>
            <a:ext cx="712359" cy="5698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6LED</a:t>
            </a:r>
          </a:p>
          <a:p>
            <a:pPr algn="ctr"/>
            <a:r>
              <a:rPr lang="sk-SK" dirty="0"/>
              <a:t>1k2</a:t>
            </a:r>
          </a:p>
        </p:txBody>
      </p:sp>
    </p:spTree>
    <p:extLst>
      <p:ext uri="{BB962C8B-B14F-4D97-AF65-F5344CB8AC3E}">
        <p14:creationId xmlns:p14="http://schemas.microsoft.com/office/powerpoint/2010/main" val="692360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989D55C-A7A6-C4B2-C7F5-62003AEE7F14}"/>
              </a:ext>
            </a:extLst>
          </p:cNvPr>
          <p:cNvCxnSpPr>
            <a:cxnSpLocks/>
          </p:cNvCxnSpPr>
          <p:nvPr/>
        </p:nvCxnSpPr>
        <p:spPr>
          <a:xfrm>
            <a:off x="2436077" y="1654026"/>
            <a:ext cx="6837696" cy="0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A00ED3D-2B42-960A-2747-453DB91427CF}"/>
              </a:ext>
            </a:extLst>
          </p:cNvPr>
          <p:cNvCxnSpPr>
            <a:cxnSpLocks/>
          </p:cNvCxnSpPr>
          <p:nvPr/>
        </p:nvCxnSpPr>
        <p:spPr>
          <a:xfrm flipH="1">
            <a:off x="474430" y="1654028"/>
            <a:ext cx="1961647" cy="558724"/>
          </a:xfrm>
          <a:prstGeom prst="line">
            <a:avLst/>
          </a:prstGeom>
          <a:ln w="38100" cmpd="dbl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2858E5C-9E6D-EA44-39F7-E702A2A377A0}"/>
              </a:ext>
            </a:extLst>
          </p:cNvPr>
          <p:cNvCxnSpPr>
            <a:cxnSpLocks/>
          </p:cNvCxnSpPr>
          <p:nvPr/>
        </p:nvCxnSpPr>
        <p:spPr>
          <a:xfrm>
            <a:off x="4528125" y="2151714"/>
            <a:ext cx="4745650" cy="0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6F7949-A90F-6573-76C8-A4F261DC27EA}"/>
              </a:ext>
            </a:extLst>
          </p:cNvPr>
          <p:cNvCxnSpPr>
            <a:cxnSpLocks/>
          </p:cNvCxnSpPr>
          <p:nvPr/>
        </p:nvCxnSpPr>
        <p:spPr>
          <a:xfrm flipV="1">
            <a:off x="2498696" y="2646599"/>
            <a:ext cx="6775077" cy="2805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6C8BB93-4DE7-DC93-7A28-9D95CFE50F3E}"/>
              </a:ext>
            </a:extLst>
          </p:cNvPr>
          <p:cNvCxnSpPr>
            <a:cxnSpLocks/>
          </p:cNvCxnSpPr>
          <p:nvPr/>
        </p:nvCxnSpPr>
        <p:spPr>
          <a:xfrm>
            <a:off x="2530009" y="3147090"/>
            <a:ext cx="6743768" cy="0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2FAA140-53C5-369E-3443-C65E6F2F3827}"/>
              </a:ext>
            </a:extLst>
          </p:cNvPr>
          <p:cNvCxnSpPr>
            <a:cxnSpLocks/>
          </p:cNvCxnSpPr>
          <p:nvPr/>
        </p:nvCxnSpPr>
        <p:spPr>
          <a:xfrm flipH="1">
            <a:off x="1207761" y="3147094"/>
            <a:ext cx="1322245" cy="262352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29D36C-F63D-2D70-03CD-35E6BD82A534}"/>
              </a:ext>
            </a:extLst>
          </p:cNvPr>
          <p:cNvCxnSpPr>
            <a:cxnSpLocks/>
          </p:cNvCxnSpPr>
          <p:nvPr/>
        </p:nvCxnSpPr>
        <p:spPr>
          <a:xfrm flipH="1">
            <a:off x="1104000" y="2646599"/>
            <a:ext cx="1392440" cy="251646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11F1632-9787-3393-F329-AA2B782654E3}"/>
              </a:ext>
            </a:extLst>
          </p:cNvPr>
          <p:cNvCxnSpPr>
            <a:cxnSpLocks/>
          </p:cNvCxnSpPr>
          <p:nvPr/>
        </p:nvCxnSpPr>
        <p:spPr>
          <a:xfrm flipH="1" flipV="1">
            <a:off x="2683709" y="2266672"/>
            <a:ext cx="4251289" cy="1415083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78F22E-AA4A-8095-C2B3-22E30E08218E}"/>
              </a:ext>
            </a:extLst>
          </p:cNvPr>
          <p:cNvCxnSpPr>
            <a:cxnSpLocks/>
          </p:cNvCxnSpPr>
          <p:nvPr/>
        </p:nvCxnSpPr>
        <p:spPr>
          <a:xfrm>
            <a:off x="6936111" y="3677784"/>
            <a:ext cx="2337661" cy="0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05637A8-DBA8-C0D6-A114-0508812EA7AD}"/>
              </a:ext>
            </a:extLst>
          </p:cNvPr>
          <p:cNvCxnSpPr>
            <a:cxnSpLocks/>
          </p:cNvCxnSpPr>
          <p:nvPr/>
        </p:nvCxnSpPr>
        <p:spPr>
          <a:xfrm flipH="1">
            <a:off x="5280442" y="2151377"/>
            <a:ext cx="1538436" cy="497687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2F1BA4E-08F9-F902-AF2A-C6ABC9C39A5E}"/>
              </a:ext>
            </a:extLst>
          </p:cNvPr>
          <p:cNvCxnSpPr>
            <a:cxnSpLocks/>
          </p:cNvCxnSpPr>
          <p:nvPr/>
        </p:nvCxnSpPr>
        <p:spPr>
          <a:xfrm flipH="1" flipV="1">
            <a:off x="1145270" y="2020544"/>
            <a:ext cx="1538438" cy="246130"/>
          </a:xfrm>
          <a:prstGeom prst="line">
            <a:avLst/>
          </a:prstGeom>
          <a:ln w="3810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2B23223-0576-B525-4922-2CD67E49043C}"/>
              </a:ext>
            </a:extLst>
          </p:cNvPr>
          <p:cNvCxnSpPr/>
          <p:nvPr/>
        </p:nvCxnSpPr>
        <p:spPr>
          <a:xfrm>
            <a:off x="4528122" y="1996100"/>
            <a:ext cx="0" cy="3112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84D4DCD-424F-3A88-B4F1-A4AD1DEBBAC1}"/>
              </a:ext>
            </a:extLst>
          </p:cNvPr>
          <p:cNvCxnSpPr>
            <a:cxnSpLocks/>
          </p:cNvCxnSpPr>
          <p:nvPr/>
        </p:nvCxnSpPr>
        <p:spPr>
          <a:xfrm>
            <a:off x="1072241" y="2751605"/>
            <a:ext cx="58697" cy="2923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4D285521-59F2-C716-37E5-FA53A331F6A4}"/>
              </a:ext>
            </a:extLst>
          </p:cNvPr>
          <p:cNvSpPr/>
          <p:nvPr/>
        </p:nvSpPr>
        <p:spPr>
          <a:xfrm>
            <a:off x="2366031" y="1219867"/>
            <a:ext cx="580649" cy="256985"/>
          </a:xfrm>
          <a:prstGeom prst="roundRect">
            <a:avLst>
              <a:gd name="adj" fmla="val 34176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074C71C1-3F7E-7D9D-7369-0F98BE5F8A43}"/>
              </a:ext>
            </a:extLst>
          </p:cNvPr>
          <p:cNvSpPr/>
          <p:nvPr/>
        </p:nvSpPr>
        <p:spPr>
          <a:xfrm>
            <a:off x="2705201" y="1284113"/>
            <a:ext cx="130438" cy="12849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A4F18C9-1887-251B-CEB6-A51E367808B1}"/>
              </a:ext>
            </a:extLst>
          </p:cNvPr>
          <p:cNvSpPr/>
          <p:nvPr/>
        </p:nvSpPr>
        <p:spPr>
          <a:xfrm>
            <a:off x="2463722" y="1284113"/>
            <a:ext cx="130438" cy="12849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D34ABBB-9B6E-16D4-69B9-2C79B626245D}"/>
              </a:ext>
            </a:extLst>
          </p:cNvPr>
          <p:cNvCxnSpPr>
            <a:cxnSpLocks/>
          </p:cNvCxnSpPr>
          <p:nvPr/>
        </p:nvCxnSpPr>
        <p:spPr>
          <a:xfrm>
            <a:off x="2946681" y="1348359"/>
            <a:ext cx="29348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DDF9B816-2384-7CA1-9672-D43CEDCD5CC3}"/>
              </a:ext>
            </a:extLst>
          </p:cNvPr>
          <p:cNvCxnSpPr>
            <a:cxnSpLocks/>
          </p:cNvCxnSpPr>
          <p:nvPr/>
        </p:nvCxnSpPr>
        <p:spPr>
          <a:xfrm rot="5400000" flipV="1">
            <a:off x="3086916" y="1348359"/>
            <a:ext cx="28910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B8FC478C-3F7F-8429-CBCD-4EF59718CD64}"/>
              </a:ext>
            </a:extLst>
          </p:cNvPr>
          <p:cNvSpPr/>
          <p:nvPr/>
        </p:nvSpPr>
        <p:spPr>
          <a:xfrm>
            <a:off x="273050" y="981075"/>
            <a:ext cx="9359900" cy="316865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47DB1FF0-FC88-3EC7-78CE-C91F7C71C88E}"/>
              </a:ext>
            </a:extLst>
          </p:cNvPr>
          <p:cNvCxnSpPr>
            <a:cxnSpLocks/>
          </p:cNvCxnSpPr>
          <p:nvPr/>
        </p:nvCxnSpPr>
        <p:spPr>
          <a:xfrm>
            <a:off x="2436077" y="1861983"/>
            <a:ext cx="6837698" cy="0"/>
          </a:xfrm>
          <a:prstGeom prst="line">
            <a:avLst/>
          </a:prstGeom>
          <a:ln w="28575" cmpd="sng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67A7FD1B-F6DA-E716-E20E-C8E0EAF7FBF9}"/>
              </a:ext>
            </a:extLst>
          </p:cNvPr>
          <p:cNvCxnSpPr>
            <a:cxnSpLocks/>
          </p:cNvCxnSpPr>
          <p:nvPr/>
        </p:nvCxnSpPr>
        <p:spPr>
          <a:xfrm flipH="1">
            <a:off x="689749" y="2193179"/>
            <a:ext cx="596161" cy="184858"/>
          </a:xfrm>
          <a:prstGeom prst="line">
            <a:avLst/>
          </a:prstGeom>
          <a:ln w="28575" cmpd="sng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3D5EF910-29A0-8996-3A96-1AEBD5ACADAE}"/>
              </a:ext>
            </a:extLst>
          </p:cNvPr>
          <p:cNvCxnSpPr>
            <a:cxnSpLocks/>
          </p:cNvCxnSpPr>
          <p:nvPr/>
        </p:nvCxnSpPr>
        <p:spPr>
          <a:xfrm flipV="1">
            <a:off x="667396" y="2359671"/>
            <a:ext cx="0" cy="1372729"/>
          </a:xfrm>
          <a:prstGeom prst="line">
            <a:avLst/>
          </a:prstGeom>
          <a:ln w="28575" cmpd="sng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Oval 62">
            <a:extLst>
              <a:ext uri="{FF2B5EF4-FFF2-40B4-BE49-F238E27FC236}">
                <a16:creationId xmlns:a16="http://schemas.microsoft.com/office/drawing/2014/main" id="{8A73C2F6-A0E2-05C8-7981-1D0334485322}"/>
              </a:ext>
            </a:extLst>
          </p:cNvPr>
          <p:cNvSpPr/>
          <p:nvPr/>
        </p:nvSpPr>
        <p:spPr>
          <a:xfrm>
            <a:off x="1261971" y="1909181"/>
            <a:ext cx="247630" cy="24253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F408A88F-B9FB-E21F-A727-EE7B88FABCE6}"/>
              </a:ext>
            </a:extLst>
          </p:cNvPr>
          <p:cNvSpPr/>
          <p:nvPr/>
        </p:nvSpPr>
        <p:spPr>
          <a:xfrm>
            <a:off x="3256111" y="2441430"/>
            <a:ext cx="247630" cy="24253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81CB00D6-DF41-0666-4480-2DF156503720}"/>
              </a:ext>
            </a:extLst>
          </p:cNvPr>
          <p:cNvSpPr/>
          <p:nvPr/>
        </p:nvSpPr>
        <p:spPr>
          <a:xfrm>
            <a:off x="4122378" y="2598447"/>
            <a:ext cx="247630" cy="24253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E08FB398-4B02-75A0-A141-19EE619F0050}"/>
              </a:ext>
            </a:extLst>
          </p:cNvPr>
          <p:cNvSpPr/>
          <p:nvPr/>
        </p:nvSpPr>
        <p:spPr>
          <a:xfrm>
            <a:off x="4809911" y="2951295"/>
            <a:ext cx="247630" cy="24253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A6DFC1B9-9897-17C2-8F9C-65A0F3A62E0D}"/>
              </a:ext>
            </a:extLst>
          </p:cNvPr>
          <p:cNvSpPr/>
          <p:nvPr/>
        </p:nvSpPr>
        <p:spPr>
          <a:xfrm>
            <a:off x="5675193" y="3113446"/>
            <a:ext cx="247630" cy="24253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ECA93A0D-8C6D-339E-5421-94EF9C9C7D14}"/>
              </a:ext>
            </a:extLst>
          </p:cNvPr>
          <p:cNvSpPr/>
          <p:nvPr/>
        </p:nvSpPr>
        <p:spPr>
          <a:xfrm>
            <a:off x="5465453" y="2483758"/>
            <a:ext cx="247630" cy="24253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64564A17-C291-508A-AEE7-33EF6818E6C0}"/>
              </a:ext>
            </a:extLst>
          </p:cNvPr>
          <p:cNvSpPr/>
          <p:nvPr/>
        </p:nvSpPr>
        <p:spPr>
          <a:xfrm>
            <a:off x="6416431" y="2064650"/>
            <a:ext cx="247630" cy="24253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1F7AD2C9-D040-7824-0DF6-6A9246B400A2}"/>
              </a:ext>
            </a:extLst>
          </p:cNvPr>
          <p:cNvSpPr/>
          <p:nvPr/>
        </p:nvSpPr>
        <p:spPr>
          <a:xfrm>
            <a:off x="3743943" y="2590679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898D21AC-0408-EBB8-7801-A464F99066B7}"/>
              </a:ext>
            </a:extLst>
          </p:cNvPr>
          <p:cNvSpPr/>
          <p:nvPr/>
        </p:nvSpPr>
        <p:spPr>
          <a:xfrm>
            <a:off x="4512320" y="2846095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6FA6759C-F1A4-8F36-3D8F-5606EEFDA272}"/>
              </a:ext>
            </a:extLst>
          </p:cNvPr>
          <p:cNvSpPr/>
          <p:nvPr/>
        </p:nvSpPr>
        <p:spPr>
          <a:xfrm>
            <a:off x="5296780" y="3092823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6918FB58-7E9A-F715-4A9E-8BC58C1A996D}"/>
              </a:ext>
            </a:extLst>
          </p:cNvPr>
          <p:cNvSpPr/>
          <p:nvPr/>
        </p:nvSpPr>
        <p:spPr>
          <a:xfrm>
            <a:off x="6286047" y="3438249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F45E1FB0-7AB4-F7B8-3700-4611821A5AF8}"/>
              </a:ext>
            </a:extLst>
          </p:cNvPr>
          <p:cNvSpPr/>
          <p:nvPr/>
        </p:nvSpPr>
        <p:spPr>
          <a:xfrm>
            <a:off x="7122022" y="3617979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834C3DED-1C5D-BFBE-0205-5E4F9CB440D6}"/>
              </a:ext>
            </a:extLst>
          </p:cNvPr>
          <p:cNvSpPr/>
          <p:nvPr/>
        </p:nvSpPr>
        <p:spPr>
          <a:xfrm>
            <a:off x="6276158" y="2596224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E4B85A9A-7169-EE22-675F-72CF48992097}"/>
              </a:ext>
            </a:extLst>
          </p:cNvPr>
          <p:cNvSpPr/>
          <p:nvPr/>
        </p:nvSpPr>
        <p:spPr>
          <a:xfrm>
            <a:off x="7122022" y="2596224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004845D6-4D83-7B53-47A3-9CBA08009B2E}"/>
              </a:ext>
            </a:extLst>
          </p:cNvPr>
          <p:cNvSpPr/>
          <p:nvPr/>
        </p:nvSpPr>
        <p:spPr>
          <a:xfrm>
            <a:off x="8056027" y="2596224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45065AB9-7A26-ED17-3840-3383D9788EF7}"/>
              </a:ext>
            </a:extLst>
          </p:cNvPr>
          <p:cNvSpPr/>
          <p:nvPr/>
        </p:nvSpPr>
        <p:spPr>
          <a:xfrm>
            <a:off x="6000742" y="2355438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4C6042EE-B285-B6C0-CE70-9D05432CA025}"/>
              </a:ext>
            </a:extLst>
          </p:cNvPr>
          <p:cNvSpPr/>
          <p:nvPr/>
        </p:nvSpPr>
        <p:spPr>
          <a:xfrm>
            <a:off x="6091366" y="2096809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2B58D84-2774-93E7-54BD-2D63E3EA532A}"/>
              </a:ext>
            </a:extLst>
          </p:cNvPr>
          <p:cNvSpPr/>
          <p:nvPr/>
        </p:nvSpPr>
        <p:spPr>
          <a:xfrm>
            <a:off x="5700649" y="2099945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58F6E3AC-D292-C517-D8E1-F8BDAC0D626C}"/>
              </a:ext>
            </a:extLst>
          </p:cNvPr>
          <p:cNvSpPr/>
          <p:nvPr/>
        </p:nvSpPr>
        <p:spPr>
          <a:xfrm>
            <a:off x="1983189" y="1713531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7F2D7F8F-3B0A-017B-235D-8C3D377376E4}"/>
              </a:ext>
            </a:extLst>
          </p:cNvPr>
          <p:cNvSpPr/>
          <p:nvPr/>
        </p:nvSpPr>
        <p:spPr>
          <a:xfrm>
            <a:off x="3492375" y="1604657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2CFFB858-74BA-2DE2-2215-F5D7392CA5A1}"/>
              </a:ext>
            </a:extLst>
          </p:cNvPr>
          <p:cNvSpPr/>
          <p:nvPr/>
        </p:nvSpPr>
        <p:spPr>
          <a:xfrm>
            <a:off x="2731645" y="1610508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3044F5D8-E1F2-0514-937E-075F158A3665}"/>
              </a:ext>
            </a:extLst>
          </p:cNvPr>
          <p:cNvSpPr/>
          <p:nvPr/>
        </p:nvSpPr>
        <p:spPr>
          <a:xfrm>
            <a:off x="6286047" y="3102608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B7A1397C-8708-7151-F904-5015DFF47C31}"/>
              </a:ext>
            </a:extLst>
          </p:cNvPr>
          <p:cNvSpPr/>
          <p:nvPr/>
        </p:nvSpPr>
        <p:spPr>
          <a:xfrm>
            <a:off x="7122022" y="3102608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F26B3238-9FF5-FA86-7903-67E7DA78A736}"/>
              </a:ext>
            </a:extLst>
          </p:cNvPr>
          <p:cNvSpPr/>
          <p:nvPr/>
        </p:nvSpPr>
        <p:spPr>
          <a:xfrm>
            <a:off x="2794548" y="2598611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8963392E-1946-05EA-4350-BC365F297705}"/>
              </a:ext>
            </a:extLst>
          </p:cNvPr>
          <p:cNvSpPr/>
          <p:nvPr/>
        </p:nvSpPr>
        <p:spPr>
          <a:xfrm>
            <a:off x="1318720" y="2798396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F2FCD1F7-2BD7-E727-1079-4D7E1A3D07D0}"/>
              </a:ext>
            </a:extLst>
          </p:cNvPr>
          <p:cNvSpPr/>
          <p:nvPr/>
        </p:nvSpPr>
        <p:spPr>
          <a:xfrm>
            <a:off x="1585808" y="3276266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D4B7DE75-E428-8471-4C29-4FFC4BC22600}"/>
              </a:ext>
            </a:extLst>
          </p:cNvPr>
          <p:cNvSpPr/>
          <p:nvPr/>
        </p:nvSpPr>
        <p:spPr>
          <a:xfrm>
            <a:off x="8056027" y="3092255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2BC9D683-4BF5-A5BA-0A31-623E78FADD6E}"/>
              </a:ext>
            </a:extLst>
          </p:cNvPr>
          <p:cNvSpPr txBox="1"/>
          <p:nvPr/>
        </p:nvSpPr>
        <p:spPr>
          <a:xfrm>
            <a:off x="5121388" y="1978971"/>
            <a:ext cx="740998" cy="3326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sk-SK" sz="1463" dirty="0"/>
              <a:t>Údržba</a:t>
            </a:r>
            <a:endParaRPr lang="en-US" sz="1463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5CF7A934-F775-6F3C-391F-4CC2D2786979}"/>
              </a:ext>
            </a:extLst>
          </p:cNvPr>
          <p:cNvSpPr txBox="1"/>
          <p:nvPr/>
        </p:nvSpPr>
        <p:spPr>
          <a:xfrm rot="21430235">
            <a:off x="2068163" y="3007794"/>
            <a:ext cx="1181890" cy="3326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k-SK" sz="1463" dirty="0"/>
              <a:t>Sklad 1</a:t>
            </a:r>
            <a:endParaRPr lang="en-US" sz="1463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E22B524-B3F4-8F61-5FF7-92BB45AB10CA}"/>
              </a:ext>
            </a:extLst>
          </p:cNvPr>
          <p:cNvSpPr/>
          <p:nvPr/>
        </p:nvSpPr>
        <p:spPr>
          <a:xfrm>
            <a:off x="8970458" y="2590244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D5EF358-AFDB-2304-F249-FBEFF38FB056}"/>
              </a:ext>
            </a:extLst>
          </p:cNvPr>
          <p:cNvSpPr/>
          <p:nvPr/>
        </p:nvSpPr>
        <p:spPr>
          <a:xfrm>
            <a:off x="8970458" y="3101453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63EC5E6-D504-3E29-1E3A-2AB7B6D08C6F}"/>
              </a:ext>
            </a:extLst>
          </p:cNvPr>
          <p:cNvSpPr/>
          <p:nvPr/>
        </p:nvSpPr>
        <p:spPr>
          <a:xfrm>
            <a:off x="8970458" y="3629311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C032476-BA12-93FB-0225-125280D957DE}"/>
              </a:ext>
            </a:extLst>
          </p:cNvPr>
          <p:cNvSpPr/>
          <p:nvPr/>
        </p:nvSpPr>
        <p:spPr>
          <a:xfrm>
            <a:off x="8970458" y="2095690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F13EB53-8F0D-B98F-08D6-325473000705}"/>
              </a:ext>
            </a:extLst>
          </p:cNvPr>
          <p:cNvSpPr txBox="1"/>
          <p:nvPr/>
        </p:nvSpPr>
        <p:spPr>
          <a:xfrm>
            <a:off x="7608156" y="1985210"/>
            <a:ext cx="1023625" cy="3394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k-SK" sz="1463" dirty="0"/>
              <a:t>Sklad 2A</a:t>
            </a:r>
            <a:endParaRPr lang="en-US" sz="1463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8D448D3-BEB9-C3A8-83D2-14FE7E7E4CFD}"/>
              </a:ext>
            </a:extLst>
          </p:cNvPr>
          <p:cNvSpPr/>
          <p:nvPr/>
        </p:nvSpPr>
        <p:spPr>
          <a:xfrm>
            <a:off x="4794929" y="2101802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CE1942E-6524-7203-2C04-8EC3AABC104B}"/>
              </a:ext>
            </a:extLst>
          </p:cNvPr>
          <p:cNvSpPr/>
          <p:nvPr/>
        </p:nvSpPr>
        <p:spPr>
          <a:xfrm rot="1083074">
            <a:off x="3202051" y="2033133"/>
            <a:ext cx="580649" cy="256985"/>
          </a:xfrm>
          <a:prstGeom prst="roundRect">
            <a:avLst>
              <a:gd name="adj" fmla="val 34176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6E83808-28E7-33FF-7FB5-A03074693FBC}"/>
              </a:ext>
            </a:extLst>
          </p:cNvPr>
          <p:cNvSpPr/>
          <p:nvPr/>
        </p:nvSpPr>
        <p:spPr>
          <a:xfrm rot="1083074">
            <a:off x="3535607" y="2132196"/>
            <a:ext cx="130438" cy="12849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E05BDC0-2F03-41B1-D18F-483C0CECFEBA}"/>
              </a:ext>
            </a:extLst>
          </p:cNvPr>
          <p:cNvSpPr/>
          <p:nvPr/>
        </p:nvSpPr>
        <p:spPr>
          <a:xfrm rot="1083074">
            <a:off x="3306013" y="2058486"/>
            <a:ext cx="130438" cy="12849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DB405FE-9508-9ED0-0F05-545964169A03}"/>
              </a:ext>
            </a:extLst>
          </p:cNvPr>
          <p:cNvCxnSpPr>
            <a:cxnSpLocks/>
          </p:cNvCxnSpPr>
          <p:nvPr/>
        </p:nvCxnSpPr>
        <p:spPr>
          <a:xfrm rot="1083074">
            <a:off x="3761188" y="2295038"/>
            <a:ext cx="29348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DB97BDB-7143-5B48-B16E-7CC420C5E95F}"/>
              </a:ext>
            </a:extLst>
          </p:cNvPr>
          <p:cNvCxnSpPr>
            <a:cxnSpLocks/>
          </p:cNvCxnSpPr>
          <p:nvPr/>
        </p:nvCxnSpPr>
        <p:spPr>
          <a:xfrm rot="6483074" flipV="1">
            <a:off x="3894629" y="2337178"/>
            <a:ext cx="28910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73744FD7-4074-298A-5FA2-CF6AC97DA87E}"/>
              </a:ext>
            </a:extLst>
          </p:cNvPr>
          <p:cNvCxnSpPr>
            <a:cxnSpLocks/>
          </p:cNvCxnSpPr>
          <p:nvPr/>
        </p:nvCxnSpPr>
        <p:spPr>
          <a:xfrm>
            <a:off x="3580312" y="2690241"/>
            <a:ext cx="425091" cy="69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FDE638BA-8233-F32C-79B5-89537AD95F4B}"/>
              </a:ext>
            </a:extLst>
          </p:cNvPr>
          <p:cNvCxnSpPr>
            <a:cxnSpLocks/>
          </p:cNvCxnSpPr>
          <p:nvPr/>
        </p:nvCxnSpPr>
        <p:spPr>
          <a:xfrm>
            <a:off x="3612732" y="2535371"/>
            <a:ext cx="425091" cy="722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85FDBA47-3D88-39C9-EF1E-C574A6DFB0F4}"/>
              </a:ext>
            </a:extLst>
          </p:cNvPr>
          <p:cNvCxnSpPr>
            <a:cxnSpLocks/>
          </p:cNvCxnSpPr>
          <p:nvPr/>
        </p:nvCxnSpPr>
        <p:spPr>
          <a:xfrm>
            <a:off x="5107258" y="3189193"/>
            <a:ext cx="425091" cy="69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D6622102-4F55-F28F-24C7-0CC48E856367}"/>
              </a:ext>
            </a:extLst>
          </p:cNvPr>
          <p:cNvCxnSpPr>
            <a:cxnSpLocks/>
          </p:cNvCxnSpPr>
          <p:nvPr/>
        </p:nvCxnSpPr>
        <p:spPr>
          <a:xfrm>
            <a:off x="5139677" y="3034323"/>
            <a:ext cx="425091" cy="722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4EE69A78-8DC2-226D-4E74-E8EE513F3EEE}"/>
              </a:ext>
            </a:extLst>
          </p:cNvPr>
          <p:cNvCxnSpPr>
            <a:cxnSpLocks/>
          </p:cNvCxnSpPr>
          <p:nvPr/>
        </p:nvCxnSpPr>
        <p:spPr>
          <a:xfrm>
            <a:off x="1178412" y="3265593"/>
            <a:ext cx="58697" cy="2923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Oval 134">
            <a:extLst>
              <a:ext uri="{FF2B5EF4-FFF2-40B4-BE49-F238E27FC236}">
                <a16:creationId xmlns:a16="http://schemas.microsoft.com/office/drawing/2014/main" id="{361B0067-DB90-E782-C427-642DED8DF36D}"/>
              </a:ext>
            </a:extLst>
          </p:cNvPr>
          <p:cNvSpPr/>
          <p:nvPr/>
        </p:nvSpPr>
        <p:spPr>
          <a:xfrm>
            <a:off x="4806751" y="2602013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DEE54D14-25FA-A365-0FD7-54D4F78A32D2}"/>
              </a:ext>
            </a:extLst>
          </p:cNvPr>
          <p:cNvSpPr/>
          <p:nvPr/>
        </p:nvSpPr>
        <p:spPr>
          <a:xfrm>
            <a:off x="4221757" y="3092812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id="{4FA788F5-305D-57C8-2CF9-85595B3CAA06}"/>
              </a:ext>
            </a:extLst>
          </p:cNvPr>
          <p:cNvSpPr/>
          <p:nvPr/>
        </p:nvSpPr>
        <p:spPr>
          <a:xfrm>
            <a:off x="3554569" y="3084417"/>
            <a:ext cx="109674" cy="11315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6FC77B98-F727-EFDC-EA91-3B359D3DF984}"/>
              </a:ext>
            </a:extLst>
          </p:cNvPr>
          <p:cNvSpPr/>
          <p:nvPr/>
        </p:nvSpPr>
        <p:spPr>
          <a:xfrm rot="700610">
            <a:off x="2731645" y="2253191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1E95F68B-A612-7835-FC33-3F8B1A7F2B12}"/>
              </a:ext>
            </a:extLst>
          </p:cNvPr>
          <p:cNvSpPr/>
          <p:nvPr/>
        </p:nvSpPr>
        <p:spPr>
          <a:xfrm rot="700610">
            <a:off x="1967808" y="2113385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148" name="Oval 147">
            <a:extLst>
              <a:ext uri="{FF2B5EF4-FFF2-40B4-BE49-F238E27FC236}">
                <a16:creationId xmlns:a16="http://schemas.microsoft.com/office/drawing/2014/main" id="{62ED6B9F-619E-EE8A-41B6-7805E512BDBC}"/>
              </a:ext>
            </a:extLst>
          </p:cNvPr>
          <p:cNvSpPr/>
          <p:nvPr/>
        </p:nvSpPr>
        <p:spPr>
          <a:xfrm>
            <a:off x="7122022" y="2109766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E4D44DA-3143-1141-AF95-8946457F7F6E}"/>
              </a:ext>
            </a:extLst>
          </p:cNvPr>
          <p:cNvGrpSpPr/>
          <p:nvPr/>
        </p:nvGrpSpPr>
        <p:grpSpPr>
          <a:xfrm>
            <a:off x="934171" y="1212068"/>
            <a:ext cx="752546" cy="486131"/>
            <a:chOff x="896148" y="1367654"/>
            <a:chExt cx="741059" cy="463968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17152C0F-9D5B-E15F-E3E2-8B949C22B8E5}"/>
                </a:ext>
              </a:extLst>
            </p:cNvPr>
            <p:cNvSpPr/>
            <p:nvPr/>
          </p:nvSpPr>
          <p:spPr>
            <a:xfrm>
              <a:off x="896148" y="1367654"/>
              <a:ext cx="741059" cy="463968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k-SK" sz="813" dirty="0"/>
                <a:t>Prevádzka Hradla</a:t>
              </a:r>
            </a:p>
            <a:p>
              <a:pPr algn="ctr"/>
              <a:endParaRPr lang="en-US" sz="813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453C1E7-4DA1-4A7D-19F4-AFEB53A0127B}"/>
                </a:ext>
              </a:extLst>
            </p:cNvPr>
            <p:cNvSpPr/>
            <p:nvPr/>
          </p:nvSpPr>
          <p:spPr>
            <a:xfrm>
              <a:off x="1112909" y="1681203"/>
              <a:ext cx="96335" cy="9197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55670699-FA89-DE7C-FF3E-4AB07F0E7076}"/>
                </a:ext>
              </a:extLst>
            </p:cNvPr>
            <p:cNvSpPr/>
            <p:nvPr/>
          </p:nvSpPr>
          <p:spPr>
            <a:xfrm>
              <a:off x="1349754" y="1682385"/>
              <a:ext cx="96335" cy="91976"/>
            </a:xfrm>
            <a:prstGeom prst="ellipse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 dirty="0"/>
            </a:p>
          </p:txBody>
        </p:sp>
      </p:grpSp>
      <p:sp>
        <p:nvSpPr>
          <p:cNvPr id="36" name="Oval 35">
            <a:extLst>
              <a:ext uri="{FF2B5EF4-FFF2-40B4-BE49-F238E27FC236}">
                <a16:creationId xmlns:a16="http://schemas.microsoft.com/office/drawing/2014/main" id="{C6B41FDF-0ADB-644C-7C0C-1FEAE76A2FD4}"/>
              </a:ext>
            </a:extLst>
          </p:cNvPr>
          <p:cNvSpPr/>
          <p:nvPr/>
        </p:nvSpPr>
        <p:spPr>
          <a:xfrm>
            <a:off x="811214" y="2059661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D0227CE6-7892-414B-B09E-4F5319C6B3FF}"/>
              </a:ext>
            </a:extLst>
          </p:cNvPr>
          <p:cNvSpPr/>
          <p:nvPr/>
        </p:nvSpPr>
        <p:spPr>
          <a:xfrm>
            <a:off x="0" y="692150"/>
            <a:ext cx="9900000" cy="374400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C4E1351-2B8D-3047-8F88-F1CBB0C2D22A}"/>
              </a:ext>
            </a:extLst>
          </p:cNvPr>
          <p:cNvSpPr txBox="1"/>
          <p:nvPr/>
        </p:nvSpPr>
        <p:spPr>
          <a:xfrm>
            <a:off x="7608156" y="3499682"/>
            <a:ext cx="1023625" cy="3394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sk-SK" sz="1463" dirty="0"/>
              <a:t>Odbyt</a:t>
            </a:r>
            <a:endParaRPr lang="en-US" sz="1463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2CE8BDE-D9DF-144B-AAE4-1D22DE7927A5}"/>
              </a:ext>
            </a:extLst>
          </p:cNvPr>
          <p:cNvGrpSpPr/>
          <p:nvPr/>
        </p:nvGrpSpPr>
        <p:grpSpPr>
          <a:xfrm>
            <a:off x="6038988" y="2754799"/>
            <a:ext cx="874136" cy="289108"/>
            <a:chOff x="6194970" y="2894702"/>
            <a:chExt cx="874136" cy="289108"/>
          </a:xfrm>
        </p:grpSpPr>
        <p:sp>
          <p:nvSpPr>
            <p:cNvPr id="106" name="Rectangle: Rounded Corners 29">
              <a:extLst>
                <a:ext uri="{FF2B5EF4-FFF2-40B4-BE49-F238E27FC236}">
                  <a16:creationId xmlns:a16="http://schemas.microsoft.com/office/drawing/2014/main" id="{FA969D6A-408C-1B48-838D-BA6EA43B7159}"/>
                </a:ext>
              </a:extLst>
            </p:cNvPr>
            <p:cNvSpPr/>
            <p:nvPr/>
          </p:nvSpPr>
          <p:spPr>
            <a:xfrm>
              <a:off x="6194970" y="2910764"/>
              <a:ext cx="580649" cy="256985"/>
            </a:xfrm>
            <a:prstGeom prst="roundRect">
              <a:avLst>
                <a:gd name="adj" fmla="val 34176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66043B51-6AE4-8545-9E06-F90709C9D653}"/>
                </a:ext>
              </a:extLst>
            </p:cNvPr>
            <p:cNvSpPr/>
            <p:nvPr/>
          </p:nvSpPr>
          <p:spPr>
            <a:xfrm>
              <a:off x="6534140" y="2975010"/>
              <a:ext cx="130438" cy="12849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B0043A1A-2398-C143-BBC6-DA0315DBDBBE}"/>
                </a:ext>
              </a:extLst>
            </p:cNvPr>
            <p:cNvSpPr/>
            <p:nvPr/>
          </p:nvSpPr>
          <p:spPr>
            <a:xfrm>
              <a:off x="6292660" y="2975010"/>
              <a:ext cx="130438" cy="12849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784C7A5F-4BBA-C545-AEB4-BB4A4D7B04F4}"/>
                </a:ext>
              </a:extLst>
            </p:cNvPr>
            <p:cNvCxnSpPr>
              <a:cxnSpLocks/>
            </p:cNvCxnSpPr>
            <p:nvPr/>
          </p:nvCxnSpPr>
          <p:spPr>
            <a:xfrm>
              <a:off x="6775621" y="3039256"/>
              <a:ext cx="29348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7CA09340-F83A-F242-AE26-C302F7AAE9B8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6915855" y="3039256"/>
              <a:ext cx="28910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TextBox 122">
            <a:extLst>
              <a:ext uri="{FF2B5EF4-FFF2-40B4-BE49-F238E27FC236}">
                <a16:creationId xmlns:a16="http://schemas.microsoft.com/office/drawing/2014/main" id="{E63C5174-09E6-D544-80D4-51F9FA8A6E3D}"/>
              </a:ext>
            </a:extLst>
          </p:cNvPr>
          <p:cNvSpPr txBox="1"/>
          <p:nvPr/>
        </p:nvSpPr>
        <p:spPr>
          <a:xfrm>
            <a:off x="7605816" y="2496115"/>
            <a:ext cx="1023620" cy="33416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sk-SK" sz="1463" dirty="0"/>
              <a:t>Príjem</a:t>
            </a:r>
            <a:endParaRPr lang="en-US" sz="1463" dirty="0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EEAC48E1-A259-3C42-8B18-8C020A7F4ADE}"/>
              </a:ext>
            </a:extLst>
          </p:cNvPr>
          <p:cNvSpPr txBox="1"/>
          <p:nvPr/>
        </p:nvSpPr>
        <p:spPr>
          <a:xfrm>
            <a:off x="7605816" y="2978826"/>
            <a:ext cx="1023620" cy="33416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sk-SK" sz="1463" dirty="0"/>
              <a:t>Odchod</a:t>
            </a:r>
            <a:endParaRPr lang="en-US" sz="1463" dirty="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37B259CE-5334-C241-9C2E-9DA8AF7FA9AE}"/>
              </a:ext>
            </a:extLst>
          </p:cNvPr>
          <p:cNvSpPr txBox="1"/>
          <p:nvPr/>
        </p:nvSpPr>
        <p:spPr>
          <a:xfrm>
            <a:off x="4199649" y="1039300"/>
            <a:ext cx="1852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dirty="0"/>
              <a:t>OFZ Ľavé stavadlo</a:t>
            </a:r>
          </a:p>
        </p:txBody>
      </p: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55067A12-759B-E04C-BFA3-757A8F414608}"/>
              </a:ext>
            </a:extLst>
          </p:cNvPr>
          <p:cNvCxnSpPr>
            <a:cxnSpLocks/>
          </p:cNvCxnSpPr>
          <p:nvPr/>
        </p:nvCxnSpPr>
        <p:spPr>
          <a:xfrm flipH="1">
            <a:off x="1752895" y="1877084"/>
            <a:ext cx="613136" cy="174034"/>
          </a:xfrm>
          <a:prstGeom prst="line">
            <a:avLst/>
          </a:prstGeom>
          <a:ln w="28575" cmpd="sng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Oval 133">
            <a:extLst>
              <a:ext uri="{FF2B5EF4-FFF2-40B4-BE49-F238E27FC236}">
                <a16:creationId xmlns:a16="http://schemas.microsoft.com/office/drawing/2014/main" id="{182F249A-56C9-3042-A529-00B3BA1F5CB2}"/>
              </a:ext>
            </a:extLst>
          </p:cNvPr>
          <p:cNvSpPr/>
          <p:nvPr/>
        </p:nvSpPr>
        <p:spPr>
          <a:xfrm rot="956462">
            <a:off x="2524985" y="1851633"/>
            <a:ext cx="247630" cy="24253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685CC85F-0453-3249-96A2-0025E6EE6119}"/>
              </a:ext>
            </a:extLst>
          </p:cNvPr>
          <p:cNvSpPr/>
          <p:nvPr/>
        </p:nvSpPr>
        <p:spPr>
          <a:xfrm>
            <a:off x="1982505" y="2678675"/>
            <a:ext cx="97828" cy="963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/>
          </a:p>
        </p:txBody>
      </p:sp>
      <p:sp>
        <p:nvSpPr>
          <p:cNvPr id="97" name="Rounded Rectangle 96">
            <a:extLst>
              <a:ext uri="{FF2B5EF4-FFF2-40B4-BE49-F238E27FC236}">
                <a16:creationId xmlns:a16="http://schemas.microsoft.com/office/drawing/2014/main" id="{DC09374B-74C8-8C43-BB69-80E7042513E9}"/>
              </a:ext>
            </a:extLst>
          </p:cNvPr>
          <p:cNvSpPr/>
          <p:nvPr/>
        </p:nvSpPr>
        <p:spPr>
          <a:xfrm>
            <a:off x="3880844" y="5421308"/>
            <a:ext cx="712359" cy="5698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8LED</a:t>
            </a:r>
          </a:p>
          <a:p>
            <a:pPr algn="ctr"/>
            <a:r>
              <a:rPr lang="sk-SK" dirty="0"/>
              <a:t>680</a:t>
            </a:r>
          </a:p>
        </p:txBody>
      </p:sp>
      <p:sp>
        <p:nvSpPr>
          <p:cNvPr id="98" name="Rounded Rectangle 97">
            <a:extLst>
              <a:ext uri="{FF2B5EF4-FFF2-40B4-BE49-F238E27FC236}">
                <a16:creationId xmlns:a16="http://schemas.microsoft.com/office/drawing/2014/main" id="{87C14A2B-5A41-ED4E-8B4D-74432EE69D21}"/>
              </a:ext>
            </a:extLst>
          </p:cNvPr>
          <p:cNvSpPr/>
          <p:nvPr/>
        </p:nvSpPr>
        <p:spPr>
          <a:xfrm>
            <a:off x="1416548" y="5429414"/>
            <a:ext cx="712359" cy="5698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5LED</a:t>
            </a:r>
          </a:p>
          <a:p>
            <a:pPr algn="ctr"/>
            <a:r>
              <a:rPr lang="sk-SK" dirty="0"/>
              <a:t>1k53</a:t>
            </a:r>
          </a:p>
        </p:txBody>
      </p:sp>
      <p:sp>
        <p:nvSpPr>
          <p:cNvPr id="100" name="Rounded Rectangle 99">
            <a:extLst>
              <a:ext uri="{FF2B5EF4-FFF2-40B4-BE49-F238E27FC236}">
                <a16:creationId xmlns:a16="http://schemas.microsoft.com/office/drawing/2014/main" id="{80D42024-8B2C-D444-BFF6-3A6E8187E266}"/>
              </a:ext>
            </a:extLst>
          </p:cNvPr>
          <p:cNvSpPr/>
          <p:nvPr/>
        </p:nvSpPr>
        <p:spPr>
          <a:xfrm>
            <a:off x="3056051" y="5429414"/>
            <a:ext cx="712359" cy="5698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7LED</a:t>
            </a:r>
          </a:p>
          <a:p>
            <a:pPr algn="ctr"/>
            <a:r>
              <a:rPr lang="sk-SK" dirty="0"/>
              <a:t>1k</a:t>
            </a:r>
          </a:p>
        </p:txBody>
      </p:sp>
      <p:sp>
        <p:nvSpPr>
          <p:cNvPr id="103" name="Rounded Rectangle 102">
            <a:extLst>
              <a:ext uri="{FF2B5EF4-FFF2-40B4-BE49-F238E27FC236}">
                <a16:creationId xmlns:a16="http://schemas.microsoft.com/office/drawing/2014/main" id="{8A023379-D242-8548-8F65-11EA8C964E74}"/>
              </a:ext>
            </a:extLst>
          </p:cNvPr>
          <p:cNvSpPr/>
          <p:nvPr/>
        </p:nvSpPr>
        <p:spPr>
          <a:xfrm>
            <a:off x="2237980" y="5436321"/>
            <a:ext cx="712359" cy="5698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6LED</a:t>
            </a:r>
          </a:p>
          <a:p>
            <a:pPr algn="ctr"/>
            <a:r>
              <a:rPr lang="sk-SK" dirty="0"/>
              <a:t>1k2</a:t>
            </a:r>
          </a:p>
        </p:txBody>
      </p:sp>
      <p:sp>
        <p:nvSpPr>
          <p:cNvPr id="117" name="Rounded Rectangle 116">
            <a:extLst>
              <a:ext uri="{FF2B5EF4-FFF2-40B4-BE49-F238E27FC236}">
                <a16:creationId xmlns:a16="http://schemas.microsoft.com/office/drawing/2014/main" id="{0367DE47-FFC0-184E-A416-28D3155134BB}"/>
              </a:ext>
            </a:extLst>
          </p:cNvPr>
          <p:cNvSpPr/>
          <p:nvPr/>
        </p:nvSpPr>
        <p:spPr>
          <a:xfrm>
            <a:off x="581077" y="5421308"/>
            <a:ext cx="712359" cy="5698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4LED</a:t>
            </a:r>
          </a:p>
          <a:p>
            <a:pPr algn="ctr"/>
            <a:r>
              <a:rPr lang="sk-SK" dirty="0"/>
              <a:t>1k9?</a:t>
            </a:r>
          </a:p>
        </p:txBody>
      </p: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05577339-E606-9542-90CF-6FB8992F6C85}"/>
              </a:ext>
            </a:extLst>
          </p:cNvPr>
          <p:cNvCxnSpPr>
            <a:cxnSpLocks/>
          </p:cNvCxnSpPr>
          <p:nvPr/>
        </p:nvCxnSpPr>
        <p:spPr>
          <a:xfrm>
            <a:off x="-312293" y="1355454"/>
            <a:ext cx="303602" cy="434977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Rounded Rectangle 127">
            <a:extLst>
              <a:ext uri="{FF2B5EF4-FFF2-40B4-BE49-F238E27FC236}">
                <a16:creationId xmlns:a16="http://schemas.microsoft.com/office/drawing/2014/main" id="{6333656C-5543-774E-B5B6-F9A55EB478D1}"/>
              </a:ext>
            </a:extLst>
          </p:cNvPr>
          <p:cNvSpPr/>
          <p:nvPr/>
        </p:nvSpPr>
        <p:spPr>
          <a:xfrm>
            <a:off x="3393721" y="1008775"/>
            <a:ext cx="866436" cy="5698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4LED</a:t>
            </a:r>
          </a:p>
          <a:p>
            <a:pPr algn="ctr"/>
            <a:r>
              <a:rPr lang="sk-SK" dirty="0"/>
              <a:t>+1k53</a:t>
            </a:r>
          </a:p>
        </p:txBody>
      </p:sp>
      <p:sp>
        <p:nvSpPr>
          <p:cNvPr id="129" name="Rounded Rectangle 128">
            <a:extLst>
              <a:ext uri="{FF2B5EF4-FFF2-40B4-BE49-F238E27FC236}">
                <a16:creationId xmlns:a16="http://schemas.microsoft.com/office/drawing/2014/main" id="{FE0B4DB1-7501-724E-A3FB-1B725518EA64}"/>
              </a:ext>
            </a:extLst>
          </p:cNvPr>
          <p:cNvSpPr/>
          <p:nvPr/>
        </p:nvSpPr>
        <p:spPr>
          <a:xfrm>
            <a:off x="9402960" y="1687966"/>
            <a:ext cx="712359" cy="5698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8LED</a:t>
            </a:r>
          </a:p>
          <a:p>
            <a:pPr algn="ctr"/>
            <a:r>
              <a:rPr lang="sk-SK" dirty="0"/>
              <a:t>+330</a:t>
            </a:r>
          </a:p>
        </p:txBody>
      </p:sp>
      <p:sp>
        <p:nvSpPr>
          <p:cNvPr id="130" name="Rounded Rectangle 129">
            <a:extLst>
              <a:ext uri="{FF2B5EF4-FFF2-40B4-BE49-F238E27FC236}">
                <a16:creationId xmlns:a16="http://schemas.microsoft.com/office/drawing/2014/main" id="{CC45E788-25E0-3146-B46D-1E789EB94509}"/>
              </a:ext>
            </a:extLst>
          </p:cNvPr>
          <p:cNvSpPr/>
          <p:nvPr/>
        </p:nvSpPr>
        <p:spPr>
          <a:xfrm>
            <a:off x="4450571" y="1438192"/>
            <a:ext cx="810545" cy="5698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4LED</a:t>
            </a:r>
          </a:p>
          <a:p>
            <a:pPr algn="ctr"/>
            <a:r>
              <a:rPr lang="sk-SK" dirty="0"/>
              <a:t>+1k53</a:t>
            </a:r>
          </a:p>
        </p:txBody>
      </p:sp>
      <p:sp>
        <p:nvSpPr>
          <p:cNvPr id="131" name="Rounded Rectangle 130">
            <a:extLst>
              <a:ext uri="{FF2B5EF4-FFF2-40B4-BE49-F238E27FC236}">
                <a16:creationId xmlns:a16="http://schemas.microsoft.com/office/drawing/2014/main" id="{2840BE79-00D6-CD4E-A7E1-85E5424805BE}"/>
              </a:ext>
            </a:extLst>
          </p:cNvPr>
          <p:cNvSpPr/>
          <p:nvPr/>
        </p:nvSpPr>
        <p:spPr>
          <a:xfrm>
            <a:off x="9398901" y="2369933"/>
            <a:ext cx="712359" cy="5698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8LED</a:t>
            </a:r>
          </a:p>
          <a:p>
            <a:pPr algn="ctr"/>
            <a:r>
              <a:rPr lang="sk-SK" dirty="0"/>
              <a:t>+330</a:t>
            </a:r>
          </a:p>
        </p:txBody>
      </p:sp>
      <p:sp>
        <p:nvSpPr>
          <p:cNvPr id="132" name="Rounded Rectangle 131">
            <a:extLst>
              <a:ext uri="{FF2B5EF4-FFF2-40B4-BE49-F238E27FC236}">
                <a16:creationId xmlns:a16="http://schemas.microsoft.com/office/drawing/2014/main" id="{919BA8C0-FA78-084F-9190-64B08A93187F}"/>
              </a:ext>
            </a:extLst>
          </p:cNvPr>
          <p:cNvSpPr/>
          <p:nvPr/>
        </p:nvSpPr>
        <p:spPr>
          <a:xfrm>
            <a:off x="4701361" y="5436321"/>
            <a:ext cx="712359" cy="5698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9LED</a:t>
            </a:r>
          </a:p>
          <a:p>
            <a:pPr algn="ctr"/>
            <a:r>
              <a:rPr lang="sk-SK" dirty="0"/>
              <a:t>330?</a:t>
            </a:r>
          </a:p>
        </p:txBody>
      </p:sp>
      <p:sp>
        <p:nvSpPr>
          <p:cNvPr id="133" name="Rounded Rectangle 132">
            <a:extLst>
              <a:ext uri="{FF2B5EF4-FFF2-40B4-BE49-F238E27FC236}">
                <a16:creationId xmlns:a16="http://schemas.microsoft.com/office/drawing/2014/main" id="{586EED0A-6CB8-764B-9FA0-DBFB2095C618}"/>
              </a:ext>
            </a:extLst>
          </p:cNvPr>
          <p:cNvSpPr/>
          <p:nvPr/>
        </p:nvSpPr>
        <p:spPr>
          <a:xfrm>
            <a:off x="9385458" y="3026827"/>
            <a:ext cx="712359" cy="5698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9LED</a:t>
            </a:r>
          </a:p>
          <a:p>
            <a:pPr algn="ctr"/>
            <a:r>
              <a:rPr lang="sk-SK" dirty="0"/>
              <a:t>+0</a:t>
            </a:r>
          </a:p>
        </p:txBody>
      </p:sp>
      <p:sp>
        <p:nvSpPr>
          <p:cNvPr id="136" name="Rounded Rectangle 135">
            <a:extLst>
              <a:ext uri="{FF2B5EF4-FFF2-40B4-BE49-F238E27FC236}">
                <a16:creationId xmlns:a16="http://schemas.microsoft.com/office/drawing/2014/main" id="{5102EBE5-C327-B24F-AC17-932E7E451830}"/>
              </a:ext>
            </a:extLst>
          </p:cNvPr>
          <p:cNvSpPr/>
          <p:nvPr/>
        </p:nvSpPr>
        <p:spPr>
          <a:xfrm>
            <a:off x="627496" y="2660416"/>
            <a:ext cx="578470" cy="3341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330</a:t>
            </a:r>
          </a:p>
        </p:txBody>
      </p:sp>
      <p:sp>
        <p:nvSpPr>
          <p:cNvPr id="137" name="Rounded Rectangle 136">
            <a:extLst>
              <a:ext uri="{FF2B5EF4-FFF2-40B4-BE49-F238E27FC236}">
                <a16:creationId xmlns:a16="http://schemas.microsoft.com/office/drawing/2014/main" id="{2FA02E0C-0C46-B84E-9E40-152DBEA279C6}"/>
              </a:ext>
            </a:extLst>
          </p:cNvPr>
          <p:cNvSpPr/>
          <p:nvPr/>
        </p:nvSpPr>
        <p:spPr>
          <a:xfrm>
            <a:off x="9398221" y="3676645"/>
            <a:ext cx="712359" cy="5698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9LED</a:t>
            </a:r>
          </a:p>
          <a:p>
            <a:pPr algn="ctr"/>
            <a:r>
              <a:rPr lang="sk-SK" dirty="0"/>
              <a:t>+0</a:t>
            </a:r>
          </a:p>
        </p:txBody>
      </p:sp>
      <p:sp>
        <p:nvSpPr>
          <p:cNvPr id="138" name="Rounded Rectangle 137">
            <a:extLst>
              <a:ext uri="{FF2B5EF4-FFF2-40B4-BE49-F238E27FC236}">
                <a16:creationId xmlns:a16="http://schemas.microsoft.com/office/drawing/2014/main" id="{B3B1EFF5-91B0-174C-B3D9-7295CB15BDD3}"/>
              </a:ext>
            </a:extLst>
          </p:cNvPr>
          <p:cNvSpPr/>
          <p:nvPr/>
        </p:nvSpPr>
        <p:spPr>
          <a:xfrm>
            <a:off x="689253" y="3233895"/>
            <a:ext cx="576000" cy="324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1k</a:t>
            </a:r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0E99E201-EF7D-B64D-AA3B-066B9BE2F8CD}"/>
              </a:ext>
            </a:extLst>
          </p:cNvPr>
          <p:cNvCxnSpPr>
            <a:cxnSpLocks/>
          </p:cNvCxnSpPr>
          <p:nvPr/>
        </p:nvCxnSpPr>
        <p:spPr>
          <a:xfrm>
            <a:off x="258642" y="3029101"/>
            <a:ext cx="303602" cy="434977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A21C3337-5ADA-3747-BCB7-65E64C67F466}"/>
              </a:ext>
            </a:extLst>
          </p:cNvPr>
          <p:cNvCxnSpPr>
            <a:cxnSpLocks/>
          </p:cNvCxnSpPr>
          <p:nvPr/>
        </p:nvCxnSpPr>
        <p:spPr>
          <a:xfrm>
            <a:off x="236785" y="2291739"/>
            <a:ext cx="303602" cy="434977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Rounded Rectangle 142">
            <a:extLst>
              <a:ext uri="{FF2B5EF4-FFF2-40B4-BE49-F238E27FC236}">
                <a16:creationId xmlns:a16="http://schemas.microsoft.com/office/drawing/2014/main" id="{4CA3FAC7-0607-C14B-AEEB-F25640235BE6}"/>
              </a:ext>
            </a:extLst>
          </p:cNvPr>
          <p:cNvSpPr/>
          <p:nvPr/>
        </p:nvSpPr>
        <p:spPr>
          <a:xfrm>
            <a:off x="162892" y="1752199"/>
            <a:ext cx="622061" cy="2798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330</a:t>
            </a:r>
          </a:p>
        </p:txBody>
      </p:sp>
    </p:spTree>
    <p:extLst>
      <p:ext uri="{BB962C8B-B14F-4D97-AF65-F5344CB8AC3E}">
        <p14:creationId xmlns:p14="http://schemas.microsoft.com/office/powerpoint/2010/main" val="1398806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42541" y="76562"/>
            <a:ext cx="24209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000" b="1" dirty="0"/>
              <a:t>Vlečka OFZ „Istebné“</a:t>
            </a:r>
            <a:endParaRPr lang="en-US" sz="2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756" y="511722"/>
            <a:ext cx="8774885" cy="3068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963878" y="1397496"/>
            <a:ext cx="635110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sk-SK" sz="1400" dirty="0"/>
              <a:t>Odbyt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1493694" y="1463482"/>
            <a:ext cx="867673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sk-SK" sz="1400" dirty="0"/>
              <a:t>Skládka 1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4085327" y="843868"/>
            <a:ext cx="867673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sk-SK" sz="1400" dirty="0"/>
              <a:t>Skládka 2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5931437" y="1817479"/>
            <a:ext cx="867673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sk-SK" sz="1400" dirty="0"/>
              <a:t>Skládka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77620" y="2311922"/>
            <a:ext cx="867673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sk-SK" sz="1400" dirty="0"/>
              <a:t>Skládka 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33604" y="2743970"/>
            <a:ext cx="867673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sk-SK" sz="1400" dirty="0"/>
              <a:t>Skládka 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85532" y="3176018"/>
            <a:ext cx="867673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sk-SK" sz="1400" dirty="0"/>
              <a:t>Skládka 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84774" y="1106325"/>
            <a:ext cx="574196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sk-SK" sz="1400" dirty="0"/>
              <a:t>Depo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99110" y="1400202"/>
            <a:ext cx="745525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sk-SK" sz="1400" dirty="0"/>
              <a:t>Kotolňa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0C42A80-FBD8-E344-B0BA-54FC58210B02}"/>
              </a:ext>
            </a:extLst>
          </p:cNvPr>
          <p:cNvSpPr txBox="1"/>
          <p:nvPr/>
        </p:nvSpPr>
        <p:spPr>
          <a:xfrm>
            <a:off x="2404533" y="798548"/>
            <a:ext cx="708848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sk-SK" sz="1400" dirty="0"/>
              <a:t>Údržba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13B0659E-E1C4-F245-B6A5-0E6D3CEFB0FA}"/>
              </a:ext>
            </a:extLst>
          </p:cNvPr>
          <p:cNvGraphicFramePr>
            <a:graphicFrameLocks noGrp="1"/>
          </p:cNvGraphicFramePr>
          <p:nvPr/>
        </p:nvGraphicFramePr>
        <p:xfrm>
          <a:off x="618689" y="2719858"/>
          <a:ext cx="6451600" cy="3873500"/>
        </p:xfrm>
        <a:graphic>
          <a:graphicData uri="http://schemas.openxmlformats.org/drawingml/2006/table">
            <a:tbl>
              <a:tblPr firstRow="1" lastRow="1" bandRow="1">
                <a:tableStyleId>{21E4AEA4-8DFA-4A89-87EB-49C32662AFE0}</a:tableStyleId>
              </a:tblPr>
              <a:tblGrid>
                <a:gridCol w="723900">
                  <a:extLst>
                    <a:ext uri="{9D8B030D-6E8A-4147-A177-3AD203B41FA5}">
                      <a16:colId xmlns:a16="http://schemas.microsoft.com/office/drawing/2014/main" val="2853275154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4002560010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3447233891"/>
                    </a:ext>
                  </a:extLst>
                </a:gridCol>
                <a:gridCol w="961717">
                  <a:extLst>
                    <a:ext uri="{9D8B030D-6E8A-4147-A177-3AD203B41FA5}">
                      <a16:colId xmlns:a16="http://schemas.microsoft.com/office/drawing/2014/main" val="2064889744"/>
                    </a:ext>
                  </a:extLst>
                </a:gridCol>
                <a:gridCol w="1451283">
                  <a:extLst>
                    <a:ext uri="{9D8B030D-6E8A-4147-A177-3AD203B41FA5}">
                      <a16:colId xmlns:a16="http://schemas.microsoft.com/office/drawing/2014/main" val="1080302766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>
                          <a:effectLst/>
                        </a:rPr>
                        <a:t>Miesto</a:t>
                      </a:r>
                      <a:endParaRPr lang="sk-SK" sz="12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Popis</a:t>
                      </a:r>
                      <a:endParaRPr lang="sk-SK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Príjem / Výdaj</a:t>
                      </a:r>
                      <a:endParaRPr lang="sk-SK" sz="12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Typ vozňa</a:t>
                      </a:r>
                      <a:endParaRPr lang="sk-SK" sz="12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Počet vozov za deň</a:t>
                      </a:r>
                      <a:endParaRPr lang="sk-SK" sz="12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0369115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>
                          <a:effectLst/>
                        </a:rPr>
                        <a:t>Skládka 1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>
                          <a:effectLst/>
                        </a:rPr>
                        <a:t>Sypké materiály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P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Samms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3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3355518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>
                          <a:effectLst/>
                        </a:rPr>
                        <a:t>Sypké materiály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P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Eas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3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73458515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>
                          <a:effectLst/>
                        </a:rPr>
                        <a:t>Skládka 2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Vzácne zeminy (</a:t>
                      </a:r>
                      <a:r>
                        <a:rPr lang="sk-SK" sz="1200" u="none" strike="noStrike" dirty="0" err="1">
                          <a:effectLst/>
                        </a:rPr>
                        <a:t>nezmoknutelné</a:t>
                      </a:r>
                      <a:r>
                        <a:rPr lang="sk-SK" sz="1200" u="none" strike="noStrike" dirty="0">
                          <a:effectLst/>
                        </a:rPr>
                        <a:t>)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P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Tdg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3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8176659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>
                          <a:effectLst/>
                        </a:rPr>
                        <a:t>Sypké materiály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P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Talbot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effectLst/>
                        </a:rPr>
                        <a:t>4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7757239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>
                          <a:effectLst/>
                        </a:rPr>
                        <a:t>Skládka 3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Železný šrot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effectLst/>
                        </a:rPr>
                        <a:t>P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 err="1">
                          <a:effectLst/>
                        </a:rPr>
                        <a:t>Vtr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effectLst/>
                        </a:rPr>
                        <a:t>7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9379772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>
                          <a:effectLst/>
                        </a:rPr>
                        <a:t>Skládka 4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>
                          <a:effectLst/>
                        </a:rPr>
                        <a:t>Propan Buttan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P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Ra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effectLst/>
                        </a:rPr>
                        <a:t>2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3826296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>
                          <a:effectLst/>
                        </a:rPr>
                        <a:t>Kyslík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P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Ra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effectLst/>
                        </a:rPr>
                        <a:t>2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0064666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>
                          <a:effectLst/>
                        </a:rPr>
                        <a:t>Chémia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P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R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effectLst/>
                        </a:rPr>
                        <a:t>2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44427335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>
                          <a:effectLst/>
                        </a:rPr>
                        <a:t>Skládka 5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>
                          <a:effectLst/>
                        </a:rPr>
                        <a:t>Mazivá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P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R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1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6141047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>
                          <a:effectLst/>
                        </a:rPr>
                        <a:t>Kyselina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P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Z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2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6957294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>
                          <a:effectLst/>
                        </a:rPr>
                        <a:t>Pohonné hmoty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P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R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effectLst/>
                        </a:rPr>
                        <a:t>1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239919675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>
                          <a:effectLst/>
                        </a:rPr>
                        <a:t>Skládka 6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Čierne uhlie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P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Wap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effectLst/>
                        </a:rPr>
                        <a:t>8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39185289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b="1" u="none" strike="noStrike" dirty="0">
                          <a:effectLst/>
                        </a:rPr>
                        <a:t>Odbyt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b="1" u="none" strike="noStrike" dirty="0">
                          <a:effectLst/>
                        </a:rPr>
                        <a:t>Odbyt hotových výrobkov 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b="1" u="none" strike="noStrike" dirty="0">
                          <a:effectLst/>
                        </a:rPr>
                        <a:t>V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b="1" u="none" strike="noStrike" dirty="0">
                          <a:effectLst/>
                        </a:rPr>
                        <a:t>Z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b="1" u="none" strike="noStrike" dirty="0">
                          <a:effectLst/>
                        </a:rPr>
                        <a:t>7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5525644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>
                          <a:effectLst/>
                        </a:rPr>
                        <a:t>Palety a baliace potreby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P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Z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effectLst/>
                        </a:rPr>
                        <a:t>2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5214559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>
                          <a:effectLst/>
                        </a:rPr>
                        <a:t>Depo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>
                          <a:effectLst/>
                        </a:rPr>
                        <a:t>Nafta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P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R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1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0217428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Kotolňa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>
                          <a:effectLst/>
                        </a:rPr>
                        <a:t>Hnedé uhlie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P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Uz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1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29928645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Údržba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>
                          <a:effectLst/>
                        </a:rPr>
                        <a:t>Náhradné diely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P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Z, Np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2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65559833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200" u="none" strike="noStrike">
                          <a:effectLst/>
                        </a:rPr>
                        <a:t>Total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200" u="none" strike="noStrike">
                          <a:effectLst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200" u="none" strike="noStrike">
                          <a:effectLst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200" u="none" strike="noStrike">
                          <a:effectLst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effectLst/>
                        </a:rPr>
                        <a:t>51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4366198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3942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diagram of a model&#10;&#10;Description automatically generated with medium confidence">
            <a:extLst>
              <a:ext uri="{FF2B5EF4-FFF2-40B4-BE49-F238E27FC236}">
                <a16:creationId xmlns:a16="http://schemas.microsoft.com/office/drawing/2014/main" id="{A574DC71-E30C-092D-B391-8A6BD2AC595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59" y="528278"/>
            <a:ext cx="9631620" cy="34047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42541" y="76562"/>
            <a:ext cx="21983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000" b="1" dirty="0"/>
              <a:t>Vlečka OFZ Istebné</a:t>
            </a:r>
            <a:endParaRPr lang="en-US" sz="2000" b="1" dirty="0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13B0659E-E1C4-F245-B6A5-0E6D3CEFB0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0430491"/>
              </p:ext>
            </p:extLst>
          </p:nvPr>
        </p:nvGraphicFramePr>
        <p:xfrm>
          <a:off x="401002" y="2186260"/>
          <a:ext cx="6424206" cy="4483100"/>
        </p:xfrm>
        <a:graphic>
          <a:graphicData uri="http://schemas.openxmlformats.org/drawingml/2006/table">
            <a:tbl>
              <a:tblPr firstRow="1" lastRow="1" bandRow="1">
                <a:tableStyleId>{21E4AEA4-8DFA-4A89-87EB-49C32662AFE0}</a:tableStyleId>
              </a:tblPr>
              <a:tblGrid>
                <a:gridCol w="879590">
                  <a:extLst>
                    <a:ext uri="{9D8B030D-6E8A-4147-A177-3AD203B41FA5}">
                      <a16:colId xmlns:a16="http://schemas.microsoft.com/office/drawing/2014/main" val="2853275154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4002560010"/>
                    </a:ext>
                  </a:extLst>
                </a:gridCol>
                <a:gridCol w="998770">
                  <a:extLst>
                    <a:ext uri="{9D8B030D-6E8A-4147-A177-3AD203B41FA5}">
                      <a16:colId xmlns:a16="http://schemas.microsoft.com/office/drawing/2014/main" val="3447233891"/>
                    </a:ext>
                  </a:extLst>
                </a:gridCol>
                <a:gridCol w="961717">
                  <a:extLst>
                    <a:ext uri="{9D8B030D-6E8A-4147-A177-3AD203B41FA5}">
                      <a16:colId xmlns:a16="http://schemas.microsoft.com/office/drawing/2014/main" val="2064889744"/>
                    </a:ext>
                  </a:extLst>
                </a:gridCol>
                <a:gridCol w="1423889">
                  <a:extLst>
                    <a:ext uri="{9D8B030D-6E8A-4147-A177-3AD203B41FA5}">
                      <a16:colId xmlns:a16="http://schemas.microsoft.com/office/drawing/2014/main" val="1080302766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Miesto</a:t>
                      </a:r>
                      <a:endParaRPr lang="sk-SK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Popis</a:t>
                      </a:r>
                      <a:endParaRPr lang="sk-SK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Príjem / Výdaj</a:t>
                      </a:r>
                      <a:endParaRPr lang="sk-SK" sz="12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Typ vozňa</a:t>
                      </a:r>
                      <a:endParaRPr lang="sk-SK" sz="12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Počet vozov za deň</a:t>
                      </a:r>
                      <a:endParaRPr lang="sk-SK" sz="12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0369115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Skládka 1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Kremíkové piesky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P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Samms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3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3355518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Mn ruda (Ukrajina, Južnej Afrika)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P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Eas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3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73458515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Skládka 2a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 err="1">
                          <a:effectLst/>
                        </a:rPr>
                        <a:t>Chromit</a:t>
                      </a:r>
                      <a:r>
                        <a:rPr lang="sk-SK" sz="1200" u="none" strike="noStrike" dirty="0">
                          <a:effectLst/>
                        </a:rPr>
                        <a:t> (Albánsko, Kazachstan)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P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Tdg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3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8176659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200" u="none" strike="noStrike" dirty="0">
                          <a:effectLst/>
                        </a:rPr>
                        <a:t>Skládka 2b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Drvený vápenec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effectLst/>
                        </a:rPr>
                        <a:t>P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Talbot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effectLst/>
                        </a:rPr>
                        <a:t>4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7757239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>
                          <a:effectLst/>
                        </a:rPr>
                        <a:t>Skládka 3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Železný šrot alebo troska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effectLst/>
                        </a:rPr>
                        <a:t>P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 err="1">
                          <a:effectLst/>
                        </a:rPr>
                        <a:t>Vtr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effectLst/>
                        </a:rPr>
                        <a:t>7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9379772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Sklad Ch1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 err="1">
                          <a:effectLst/>
                        </a:rPr>
                        <a:t>Propan</a:t>
                      </a:r>
                      <a:r>
                        <a:rPr lang="sk-SK" sz="1200" u="none" strike="noStrike" dirty="0">
                          <a:effectLst/>
                        </a:rPr>
                        <a:t> </a:t>
                      </a:r>
                      <a:r>
                        <a:rPr lang="sk-SK" sz="1200" u="none" strike="noStrike" dirty="0" err="1">
                          <a:effectLst/>
                        </a:rPr>
                        <a:t>Buttan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P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Ra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effectLst/>
                        </a:rPr>
                        <a:t>2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3826296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Kyslík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P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Ra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effectLst/>
                        </a:rPr>
                        <a:t>2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0064666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Odbyt 2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Cement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effectLst/>
                        </a:rPr>
                        <a:t>P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effectLst/>
                        </a:rPr>
                        <a:t>Raj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6141047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Rampa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Kyselina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effectLst/>
                        </a:rPr>
                        <a:t>P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effectLst/>
                        </a:rPr>
                        <a:t>Z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effectLst/>
                        </a:rPr>
                        <a:t>2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39185289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Veľké náhradné diely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effectLst/>
                        </a:rPr>
                        <a:t>P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 err="1">
                          <a:effectLst/>
                        </a:rPr>
                        <a:t>Np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094577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Zariadenia pre oblúkové pece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Np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3290823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VNVK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Mazivá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effectLst/>
                        </a:rPr>
                        <a:t>P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effectLst/>
                        </a:rPr>
                        <a:t>R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effectLst/>
                        </a:rPr>
                        <a:t>1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3636210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Pohonné hmoty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effectLst/>
                        </a:rPr>
                        <a:t>P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effectLst/>
                        </a:rPr>
                        <a:t>R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1396877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Uhlie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Čierne uhlie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effectLst/>
                        </a:rPr>
                        <a:t>P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 err="1">
                          <a:effectLst/>
                        </a:rPr>
                        <a:t>Wap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7572632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b="0" u="none" strike="noStrike" dirty="0">
                          <a:effectLst/>
                        </a:rPr>
                        <a:t>Odbyt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b="0" u="none" strike="noStrike" dirty="0">
                          <a:effectLst/>
                        </a:rPr>
                        <a:t>Odbyt hotových výrobkov 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b="0" u="none" strike="noStrike" dirty="0">
                          <a:effectLst/>
                        </a:rPr>
                        <a:t>V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b="0" u="none" strike="noStrike" dirty="0">
                          <a:effectLst/>
                        </a:rPr>
                        <a:t>Z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b="0" u="none" strike="noStrike" dirty="0">
                          <a:effectLst/>
                        </a:rPr>
                        <a:t>7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5525644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Palety a baliace potreby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P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Z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effectLst/>
                        </a:rPr>
                        <a:t>2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5214559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Zbrojenie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Nafta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effectLst/>
                        </a:rPr>
                        <a:t>P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effectLst/>
                        </a:rPr>
                        <a:t>R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effectLst/>
                        </a:rPr>
                        <a:t>1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3621961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200" u="none" strike="noStrike" dirty="0">
                          <a:effectLst/>
                        </a:rPr>
                        <a:t>Depo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200" u="none" strike="noStrike" dirty="0">
                          <a:effectLst/>
                        </a:rPr>
                        <a:t>Hnedé uhlie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sk-SK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sk-SK" sz="1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Uz</a:t>
                      </a:r>
                      <a:endParaRPr lang="sk-SK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sk-SK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0467705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Kotolňa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Hnedé uhlie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P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>
                          <a:effectLst/>
                        </a:rPr>
                        <a:t>Uz</a:t>
                      </a:r>
                      <a:endParaRPr lang="sk-S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29928645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Údržba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u="none" strike="noStrike" dirty="0">
                          <a:effectLst/>
                        </a:rPr>
                        <a:t>Kusové náhradné diely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effectLst/>
                        </a:rPr>
                        <a:t>P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u="none" strike="noStrike" dirty="0">
                          <a:effectLst/>
                        </a:rPr>
                        <a:t>Z</a:t>
                      </a:r>
                      <a:endParaRPr lang="sk-S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65559833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200" u="none" strike="noStrike">
                          <a:effectLst/>
                        </a:rPr>
                        <a:t>Total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200" u="none" strike="noStrike">
                          <a:effectLst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200" u="none" strike="noStrike">
                          <a:effectLst/>
                        </a:rPr>
                        <a:t> 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200" u="none" strike="noStrike" dirty="0">
                          <a:effectLst/>
                        </a:rPr>
                        <a:t> 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436619825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F68A9181-8BBC-48AA-BEC9-7A24ED6E4839}"/>
              </a:ext>
            </a:extLst>
          </p:cNvPr>
          <p:cNvSpPr txBox="1"/>
          <p:nvPr/>
        </p:nvSpPr>
        <p:spPr>
          <a:xfrm>
            <a:off x="2956452" y="1389921"/>
            <a:ext cx="635110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sk-SK" sz="1400" dirty="0"/>
              <a:t>Odbyt</a:t>
            </a:r>
            <a:endParaRPr lang="en-US" sz="1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F568F3B-2B34-3660-BF5C-57FB1A508EB5}"/>
              </a:ext>
            </a:extLst>
          </p:cNvPr>
          <p:cNvSpPr txBox="1"/>
          <p:nvPr/>
        </p:nvSpPr>
        <p:spPr>
          <a:xfrm>
            <a:off x="909575" y="1369761"/>
            <a:ext cx="702436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sk-SK" sz="1400" dirty="0"/>
              <a:t>Sklad 1</a:t>
            </a:r>
            <a:endParaRPr lang="en-US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66E5C62-EB95-97B9-15CF-6EA37BBDA8F7}"/>
              </a:ext>
            </a:extLst>
          </p:cNvPr>
          <p:cNvSpPr txBox="1"/>
          <p:nvPr/>
        </p:nvSpPr>
        <p:spPr>
          <a:xfrm>
            <a:off x="2851552" y="610826"/>
            <a:ext cx="952505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sk-SK" sz="1400" dirty="0"/>
              <a:t>Sklad 2a/b</a:t>
            </a:r>
            <a:endParaRPr lang="en-US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D209129-665C-A0FF-8BDE-59DC9BD07B62}"/>
              </a:ext>
            </a:extLst>
          </p:cNvPr>
          <p:cNvSpPr txBox="1"/>
          <p:nvPr/>
        </p:nvSpPr>
        <p:spPr>
          <a:xfrm>
            <a:off x="5328857" y="1687527"/>
            <a:ext cx="702436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sk-SK" sz="1400" dirty="0"/>
              <a:t>Sklad 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4F4E8B-BB89-A7D4-EED2-320D8E7FADF3}"/>
              </a:ext>
            </a:extLst>
          </p:cNvPr>
          <p:cNvSpPr txBox="1"/>
          <p:nvPr/>
        </p:nvSpPr>
        <p:spPr>
          <a:xfrm>
            <a:off x="7614788" y="2021992"/>
            <a:ext cx="893193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sk-SK" sz="1400" dirty="0"/>
              <a:t>Sklad Ch1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737C0A0-D081-E8FD-B2E6-FD971B8777E0}"/>
              </a:ext>
            </a:extLst>
          </p:cNvPr>
          <p:cNvSpPr txBox="1"/>
          <p:nvPr/>
        </p:nvSpPr>
        <p:spPr>
          <a:xfrm>
            <a:off x="7099912" y="2541545"/>
            <a:ext cx="7665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sk-SK" sz="1400" dirty="0"/>
              <a:t>Odbyt 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701FA3C-FAE1-08E1-EA10-B4A5672F534D}"/>
              </a:ext>
            </a:extLst>
          </p:cNvPr>
          <p:cNvSpPr txBox="1"/>
          <p:nvPr/>
        </p:nvSpPr>
        <p:spPr>
          <a:xfrm>
            <a:off x="8965306" y="2824695"/>
            <a:ext cx="692818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sk-SK" sz="1400" dirty="0"/>
              <a:t>Rampa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0253FB0-23E8-98AD-C648-D2A780C285D1}"/>
              </a:ext>
            </a:extLst>
          </p:cNvPr>
          <p:cNvSpPr txBox="1"/>
          <p:nvPr/>
        </p:nvSpPr>
        <p:spPr>
          <a:xfrm>
            <a:off x="6465168" y="1147935"/>
            <a:ext cx="574196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sk-SK" sz="1400" dirty="0"/>
              <a:t>Depo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10F62BD-F9E3-F457-4F02-FC86144CD21A}"/>
              </a:ext>
            </a:extLst>
          </p:cNvPr>
          <p:cNvSpPr txBox="1"/>
          <p:nvPr/>
        </p:nvSpPr>
        <p:spPr>
          <a:xfrm>
            <a:off x="5017169" y="605088"/>
            <a:ext cx="745525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sk-SK" sz="1400" dirty="0"/>
              <a:t>Kotolňa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A8E9A20-CD9D-1A6C-10D1-C18288C9A5C7}"/>
              </a:ext>
            </a:extLst>
          </p:cNvPr>
          <p:cNvSpPr txBox="1"/>
          <p:nvPr/>
        </p:nvSpPr>
        <p:spPr>
          <a:xfrm>
            <a:off x="1623751" y="610826"/>
            <a:ext cx="708848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sk-SK" sz="1400" dirty="0"/>
              <a:t>Údržba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3D1FF3E-D36D-CC21-B72D-8011685234A8}"/>
              </a:ext>
            </a:extLst>
          </p:cNvPr>
          <p:cNvSpPr txBox="1"/>
          <p:nvPr/>
        </p:nvSpPr>
        <p:spPr>
          <a:xfrm>
            <a:off x="8800133" y="3193231"/>
            <a:ext cx="598241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sk-SK" sz="1400" dirty="0"/>
              <a:t>VNVK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2AC23D7-439E-DF99-0954-974421103CEA}"/>
              </a:ext>
            </a:extLst>
          </p:cNvPr>
          <p:cNvSpPr txBox="1"/>
          <p:nvPr/>
        </p:nvSpPr>
        <p:spPr>
          <a:xfrm>
            <a:off x="8531470" y="3538825"/>
            <a:ext cx="567784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sk-SK" sz="1400" dirty="0"/>
              <a:t>Uhlie</a:t>
            </a:r>
          </a:p>
        </p:txBody>
      </p:sp>
    </p:spTree>
    <p:extLst>
      <p:ext uri="{BB962C8B-B14F-4D97-AF65-F5344CB8AC3E}">
        <p14:creationId xmlns:p14="http://schemas.microsoft.com/office/powerpoint/2010/main" val="3680783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B1929FC3-E874-C188-E261-3C25A9F115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8487"/>
          <a:stretch/>
        </p:blipFill>
        <p:spPr>
          <a:xfrm>
            <a:off x="709670" y="1909812"/>
            <a:ext cx="3089031" cy="31102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CDB646-665F-7854-E379-BEA28D766DE1}"/>
              </a:ext>
            </a:extLst>
          </p:cNvPr>
          <p:cNvSpPr txBox="1"/>
          <p:nvPr/>
        </p:nvSpPr>
        <p:spPr>
          <a:xfrm>
            <a:off x="4174143" y="2077076"/>
            <a:ext cx="5275803" cy="2793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5850" b="1" dirty="0">
                <a:solidFill>
                  <a:srgbClr val="0F0F0F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O</a:t>
            </a:r>
            <a:r>
              <a:rPr lang="sk-SK" sz="5850" dirty="0">
                <a:solidFill>
                  <a:srgbClr val="0F0F0F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ravské </a:t>
            </a:r>
            <a:br>
              <a:rPr lang="sk-SK" sz="5850" dirty="0">
                <a:solidFill>
                  <a:srgbClr val="0F0F0F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</a:br>
            <a:r>
              <a:rPr lang="sk-SK" sz="5850" b="1" dirty="0" err="1">
                <a:solidFill>
                  <a:srgbClr val="0F0F0F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F</a:t>
            </a:r>
            <a:r>
              <a:rPr lang="sk-SK" sz="5850" dirty="0" err="1">
                <a:solidFill>
                  <a:srgbClr val="0F0F0F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erozliatinové</a:t>
            </a:r>
            <a:br>
              <a:rPr lang="sk-SK" sz="5850" dirty="0">
                <a:solidFill>
                  <a:srgbClr val="0F0F0F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</a:br>
            <a:r>
              <a:rPr lang="sk-SK" sz="5850" b="1" dirty="0">
                <a:solidFill>
                  <a:srgbClr val="0F0F0F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Z</a:t>
            </a:r>
            <a:r>
              <a:rPr lang="sk-SK" sz="5850" dirty="0">
                <a:solidFill>
                  <a:srgbClr val="0F0F0F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ávody</a:t>
            </a:r>
            <a:endParaRPr lang="sk-SK" sz="585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773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yellow and black logo&#10;&#10;Description automatically generated with low confidence">
            <a:extLst>
              <a:ext uri="{FF2B5EF4-FFF2-40B4-BE49-F238E27FC236}">
                <a16:creationId xmlns:a16="http://schemas.microsoft.com/office/drawing/2014/main" id="{8404C610-FD68-5340-B1DC-DEA74805C0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06443" y="1649294"/>
            <a:ext cx="3956999" cy="314550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B3CA312-91EF-1F0C-4415-78AC285E254A}"/>
              </a:ext>
            </a:extLst>
          </p:cNvPr>
          <p:cNvSpPr txBox="1"/>
          <p:nvPr/>
        </p:nvSpPr>
        <p:spPr>
          <a:xfrm>
            <a:off x="5086351" y="2284291"/>
            <a:ext cx="3887603" cy="18928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7200" b="1">
                <a:solidFill>
                  <a:srgbClr val="0F0F0F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r>
              <a:rPr lang="sk-SK" sz="5850" dirty="0"/>
              <a:t>Pivovar v</a:t>
            </a:r>
          </a:p>
          <a:p>
            <a:r>
              <a:rPr lang="sk-SK" sz="5850" dirty="0"/>
              <a:t>Tomášove</a:t>
            </a:r>
          </a:p>
        </p:txBody>
      </p:sp>
    </p:spTree>
    <p:extLst>
      <p:ext uri="{BB962C8B-B14F-4D97-AF65-F5344CB8AC3E}">
        <p14:creationId xmlns:p14="http://schemas.microsoft.com/office/powerpoint/2010/main" val="4133611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D9ACF12-9E22-8364-9946-6A2D4F1EC0FF}"/>
              </a:ext>
            </a:extLst>
          </p:cNvPr>
          <p:cNvGrpSpPr/>
          <p:nvPr/>
        </p:nvGrpSpPr>
        <p:grpSpPr>
          <a:xfrm>
            <a:off x="273050" y="3734431"/>
            <a:ext cx="3240000" cy="2880000"/>
            <a:chOff x="437955" y="275837"/>
            <a:chExt cx="2592288" cy="2376215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FE3CE4D6-C131-EE44-929A-65CA2FF014BA}"/>
                </a:ext>
              </a:extLst>
            </p:cNvPr>
            <p:cNvSpPr/>
            <p:nvPr/>
          </p:nvSpPr>
          <p:spPr>
            <a:xfrm>
              <a:off x="437955" y="275837"/>
              <a:ext cx="2592288" cy="2376215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k-SK" sz="2400" dirty="0"/>
            </a:p>
            <a:p>
              <a:pPr algn="ctr"/>
              <a:endParaRPr lang="sk-SK" sz="2400" dirty="0"/>
            </a:p>
            <a:p>
              <a:pPr algn="ctr"/>
              <a:r>
                <a:rPr lang="sk-SK" sz="2400" dirty="0"/>
                <a:t>Segmenty</a:t>
              </a:r>
              <a:br>
                <a:rPr lang="sk-SK" sz="2400" dirty="0"/>
              </a:br>
              <a:r>
                <a:rPr lang="sk-SK" sz="2400" dirty="0"/>
                <a:t>1. Spracovanie šrotu</a:t>
              </a:r>
            </a:p>
            <a:p>
              <a:pPr algn="ctr"/>
              <a:r>
                <a:rPr lang="sk-SK" sz="2400" dirty="0"/>
                <a:t>2. Kotolňa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30DCB25-9D20-3737-4ECE-E468CB6B1F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62549" y="481448"/>
              <a:ext cx="1743100" cy="646017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149EBB7-4C50-406E-ED08-E95E6065DA11}"/>
              </a:ext>
            </a:extLst>
          </p:cNvPr>
          <p:cNvGrpSpPr/>
          <p:nvPr/>
        </p:nvGrpSpPr>
        <p:grpSpPr>
          <a:xfrm>
            <a:off x="4586710" y="3734431"/>
            <a:ext cx="3240000" cy="2880000"/>
            <a:chOff x="3454837" y="979162"/>
            <a:chExt cx="2592288" cy="237621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D3D8FA4-6DD6-F44B-AB5C-2F22050FC615}"/>
                </a:ext>
              </a:extLst>
            </p:cNvPr>
            <p:cNvSpPr/>
            <p:nvPr/>
          </p:nvSpPr>
          <p:spPr>
            <a:xfrm>
              <a:off x="3454837" y="979162"/>
              <a:ext cx="2592288" cy="2376215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k-SK" sz="2400" dirty="0"/>
            </a:p>
            <a:p>
              <a:pPr algn="ctr"/>
              <a:endParaRPr lang="sk-SK" sz="2400" dirty="0"/>
            </a:p>
            <a:p>
              <a:pPr algn="ctr"/>
              <a:r>
                <a:rPr lang="sk-SK" sz="2400" dirty="0"/>
                <a:t>Krajné segmenty na napojenie štandardného rozhrania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451B893-12FB-D78A-CD59-C1362BAE2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79431" y="1195271"/>
              <a:ext cx="1743100" cy="646017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81E6333-752C-1512-F72D-FDB9C213EAD2}"/>
              </a:ext>
            </a:extLst>
          </p:cNvPr>
          <p:cNvGrpSpPr/>
          <p:nvPr/>
        </p:nvGrpSpPr>
        <p:grpSpPr>
          <a:xfrm>
            <a:off x="273049" y="311710"/>
            <a:ext cx="3240000" cy="2880000"/>
            <a:chOff x="560512" y="3745207"/>
            <a:chExt cx="2592288" cy="2376215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59B2C52-E111-AE44-93C2-11CD05BAF5DE}"/>
                </a:ext>
              </a:extLst>
            </p:cNvPr>
            <p:cNvSpPr/>
            <p:nvPr/>
          </p:nvSpPr>
          <p:spPr>
            <a:xfrm>
              <a:off x="560512" y="3745207"/>
              <a:ext cx="2592288" cy="2376215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k-SK" sz="2400" dirty="0"/>
            </a:p>
            <a:p>
              <a:pPr algn="ctr"/>
              <a:endParaRPr lang="sk-SK" sz="2400" dirty="0"/>
            </a:p>
            <a:p>
              <a:pPr algn="ctr"/>
              <a:r>
                <a:rPr lang="sk-SK" sz="2400" dirty="0"/>
                <a:t>Segmenty</a:t>
              </a:r>
              <a:br>
                <a:rPr lang="sk-SK" sz="2400" dirty="0"/>
              </a:br>
              <a:r>
                <a:rPr lang="sk-SK" sz="2400" dirty="0"/>
                <a:t>1. Spracovanie šrotu</a:t>
              </a:r>
            </a:p>
            <a:p>
              <a:pPr algn="ctr"/>
              <a:r>
                <a:rPr lang="sk-SK" sz="2400" dirty="0"/>
                <a:t>2. Kotolňa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AE13ABA-CB2D-7CC0-C0C9-5D0E155BE7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5106" y="3935111"/>
              <a:ext cx="1743100" cy="64601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B968D40-BBA7-7C61-491F-ADF5D3C1AA3A}"/>
              </a:ext>
            </a:extLst>
          </p:cNvPr>
          <p:cNvGrpSpPr/>
          <p:nvPr/>
        </p:nvGrpSpPr>
        <p:grpSpPr>
          <a:xfrm>
            <a:off x="4579502" y="333374"/>
            <a:ext cx="3240000" cy="2880000"/>
            <a:chOff x="3454837" y="3715118"/>
            <a:chExt cx="2592288" cy="237621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87A8E93-7F7A-F542-81B7-7AEF4BD4AAC5}"/>
                </a:ext>
              </a:extLst>
            </p:cNvPr>
            <p:cNvSpPr/>
            <p:nvPr/>
          </p:nvSpPr>
          <p:spPr>
            <a:xfrm>
              <a:off x="3454837" y="3715118"/>
              <a:ext cx="2592288" cy="2376215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k-SK" sz="2400" dirty="0"/>
            </a:p>
            <a:p>
              <a:pPr algn="ctr"/>
              <a:endParaRPr lang="sk-SK" sz="2400" dirty="0"/>
            </a:p>
            <a:p>
              <a:pPr algn="ctr"/>
              <a:r>
                <a:rPr lang="sk-SK" sz="2400" dirty="0"/>
                <a:t>Krajné segmenty na napojenie štandardného rozhrania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A657E12-1157-C091-D10F-379E116A2A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79431" y="3935111"/>
              <a:ext cx="1743100" cy="6460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22413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E6570844-412A-EDD8-F7E1-1B4DC4FEAAF5}"/>
              </a:ext>
            </a:extLst>
          </p:cNvPr>
          <p:cNvGrpSpPr/>
          <p:nvPr/>
        </p:nvGrpSpPr>
        <p:grpSpPr>
          <a:xfrm>
            <a:off x="273050" y="404664"/>
            <a:ext cx="3240000" cy="2880000"/>
            <a:chOff x="6393160" y="981075"/>
            <a:chExt cx="2592288" cy="237621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88D3E3A-A1E1-E44B-87A5-081DB11B7BEC}"/>
                </a:ext>
              </a:extLst>
            </p:cNvPr>
            <p:cNvSpPr/>
            <p:nvPr/>
          </p:nvSpPr>
          <p:spPr>
            <a:xfrm>
              <a:off x="6393160" y="981075"/>
              <a:ext cx="2592288" cy="2376215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k-SK" sz="2400" dirty="0"/>
            </a:p>
            <a:p>
              <a:pPr algn="ctr"/>
              <a:endParaRPr lang="sk-SK" sz="2400" dirty="0"/>
            </a:p>
            <a:p>
              <a:pPr algn="ctr"/>
              <a:r>
                <a:rPr lang="sk-SK" sz="2400" dirty="0"/>
                <a:t>Segment </a:t>
              </a:r>
              <a:br>
                <a:rPr lang="sk-SK" sz="2400" dirty="0"/>
              </a:br>
              <a:r>
                <a:rPr lang="sk-SK" sz="2400" dirty="0"/>
                <a:t>vjazdový a stredný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2D09DD2-0CD7-B87E-9E26-512CC81CCB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17754" y="1195271"/>
              <a:ext cx="1743100" cy="646017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FA6EBD1-E951-448B-3A37-3E2E84E05D7B}"/>
              </a:ext>
            </a:extLst>
          </p:cNvPr>
          <p:cNvGrpSpPr/>
          <p:nvPr/>
        </p:nvGrpSpPr>
        <p:grpSpPr>
          <a:xfrm>
            <a:off x="273050" y="3716338"/>
            <a:ext cx="3240000" cy="2880000"/>
            <a:chOff x="6393160" y="3717031"/>
            <a:chExt cx="2592288" cy="2376215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F154A64-0742-5E43-8D9C-265D9D64E5C7}"/>
                </a:ext>
              </a:extLst>
            </p:cNvPr>
            <p:cNvSpPr/>
            <p:nvPr/>
          </p:nvSpPr>
          <p:spPr>
            <a:xfrm>
              <a:off x="6393160" y="3717031"/>
              <a:ext cx="2592288" cy="2376215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k-SK" sz="2400" dirty="0"/>
            </a:p>
            <a:p>
              <a:pPr algn="ctr"/>
              <a:endParaRPr lang="sk-SK" sz="2400" dirty="0"/>
            </a:p>
            <a:p>
              <a:pPr algn="ctr"/>
              <a:r>
                <a:rPr lang="sk-SK" sz="2400" dirty="0"/>
                <a:t>Segment </a:t>
              </a:r>
              <a:br>
                <a:rPr lang="sk-SK" sz="2400" dirty="0"/>
              </a:br>
              <a:r>
                <a:rPr lang="sk-SK" sz="2400" dirty="0"/>
                <a:t>vjazdový a stredný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B885332-D89A-CAC7-A8C1-AA89F85461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17754" y="3935111"/>
              <a:ext cx="1743100" cy="646017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0B5CD36-D03D-C91E-D4FD-38AE0CE4C24F}"/>
              </a:ext>
            </a:extLst>
          </p:cNvPr>
          <p:cNvGrpSpPr/>
          <p:nvPr/>
        </p:nvGrpSpPr>
        <p:grpSpPr>
          <a:xfrm>
            <a:off x="4232920" y="404664"/>
            <a:ext cx="3240000" cy="2880000"/>
            <a:chOff x="4304928" y="476672"/>
            <a:chExt cx="2592288" cy="237621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D6DB7FF-2A62-A95E-35D6-9F5306731A74}"/>
                </a:ext>
              </a:extLst>
            </p:cNvPr>
            <p:cNvSpPr/>
            <p:nvPr/>
          </p:nvSpPr>
          <p:spPr>
            <a:xfrm>
              <a:off x="4304928" y="476672"/>
              <a:ext cx="2592288" cy="2376215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k-SK" sz="2400" dirty="0"/>
            </a:p>
            <a:p>
              <a:pPr algn="ctr"/>
              <a:endParaRPr lang="sk-SK" sz="2400" dirty="0"/>
            </a:p>
            <a:p>
              <a:pPr algn="ctr"/>
              <a:r>
                <a:rPr lang="sk-SK" sz="2400" dirty="0"/>
                <a:t>Segment</a:t>
              </a:r>
              <a:br>
                <a:rPr lang="sk-SK" sz="2400" dirty="0"/>
              </a:br>
              <a:r>
                <a:rPr lang="sk-SK" sz="2400" dirty="0"/>
                <a:t>Správna budova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2A096F65-84D7-C407-AFBF-16DB48AB71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29522" y="682283"/>
              <a:ext cx="1743100" cy="646017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EEF19EC-E0BC-FBED-AE71-E7FF0E7A3181}"/>
              </a:ext>
            </a:extLst>
          </p:cNvPr>
          <p:cNvGrpSpPr/>
          <p:nvPr/>
        </p:nvGrpSpPr>
        <p:grpSpPr>
          <a:xfrm>
            <a:off x="4301306" y="3716338"/>
            <a:ext cx="3240000" cy="2880000"/>
            <a:chOff x="4292558" y="3202130"/>
            <a:chExt cx="2592288" cy="2376215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A01EF76-A8F8-160A-6210-1E343D8407F8}"/>
                </a:ext>
              </a:extLst>
            </p:cNvPr>
            <p:cNvSpPr/>
            <p:nvPr/>
          </p:nvSpPr>
          <p:spPr>
            <a:xfrm>
              <a:off x="4292558" y="3202130"/>
              <a:ext cx="2592288" cy="2376215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k-SK" sz="2400" dirty="0"/>
            </a:p>
            <a:p>
              <a:pPr algn="ctr"/>
              <a:endParaRPr lang="sk-SK" sz="2400" dirty="0"/>
            </a:p>
            <a:p>
              <a:pPr algn="ctr"/>
              <a:r>
                <a:rPr lang="sk-SK" sz="2400" dirty="0"/>
                <a:t>Segment</a:t>
              </a:r>
              <a:br>
                <a:rPr lang="sk-SK" sz="2400" dirty="0"/>
              </a:br>
              <a:r>
                <a:rPr lang="sk-SK" sz="2400" dirty="0"/>
                <a:t>Správna budova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79ADCC9-6E1A-9171-7C2A-44D0439ABD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17152" y="3420068"/>
              <a:ext cx="1743100" cy="6460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766365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5917EC23-2B66-AFD2-F556-CA86C5050618}"/>
              </a:ext>
            </a:extLst>
          </p:cNvPr>
          <p:cNvGrpSpPr/>
          <p:nvPr/>
        </p:nvGrpSpPr>
        <p:grpSpPr>
          <a:xfrm>
            <a:off x="273050" y="689019"/>
            <a:ext cx="3240000" cy="2880000"/>
            <a:chOff x="3454837" y="979162"/>
            <a:chExt cx="2592288" cy="237621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D3D8FA4-6DD6-F44B-AB5C-2F22050FC615}"/>
                </a:ext>
              </a:extLst>
            </p:cNvPr>
            <p:cNvSpPr/>
            <p:nvPr/>
          </p:nvSpPr>
          <p:spPr>
            <a:xfrm>
              <a:off x="3454837" y="979162"/>
              <a:ext cx="2592288" cy="2376215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k-SK" sz="2400" dirty="0"/>
            </a:p>
            <a:p>
              <a:pPr algn="ctr"/>
              <a:endParaRPr lang="sk-SK" sz="2400" dirty="0"/>
            </a:p>
            <a:p>
              <a:pPr algn="ctr"/>
              <a:endParaRPr lang="sk-SK" sz="2400" dirty="0"/>
            </a:p>
            <a:p>
              <a:pPr algn="ctr"/>
              <a:r>
                <a:rPr lang="sk-SK" sz="2400" dirty="0"/>
                <a:t>Segment</a:t>
              </a:r>
            </a:p>
            <a:p>
              <a:pPr algn="ctr"/>
              <a:r>
                <a:rPr lang="sk-SK" sz="2400" dirty="0"/>
                <a:t>Správna budova</a:t>
              </a:r>
            </a:p>
            <a:p>
              <a:pPr algn="ctr"/>
              <a:r>
                <a:rPr lang="sk-SK" dirty="0"/>
                <a:t>Pult 1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DFD5A3F-3284-E4B5-6831-7DF216A824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79431" y="1195270"/>
              <a:ext cx="1743100" cy="646017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02AF4D-EFA8-C141-C24C-EB6E53B14C9C}"/>
              </a:ext>
            </a:extLst>
          </p:cNvPr>
          <p:cNvGrpSpPr/>
          <p:nvPr/>
        </p:nvGrpSpPr>
        <p:grpSpPr>
          <a:xfrm>
            <a:off x="4304928" y="689019"/>
            <a:ext cx="3240000" cy="2880000"/>
            <a:chOff x="3728864" y="692150"/>
            <a:chExt cx="2592288" cy="237621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88D3E3A-A1E1-E44B-87A5-081DB11B7BEC}"/>
                </a:ext>
              </a:extLst>
            </p:cNvPr>
            <p:cNvSpPr/>
            <p:nvPr/>
          </p:nvSpPr>
          <p:spPr>
            <a:xfrm>
              <a:off x="3728864" y="692150"/>
              <a:ext cx="2592288" cy="2376215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k-SK" sz="2400" dirty="0"/>
            </a:p>
            <a:p>
              <a:pPr algn="ctr"/>
              <a:endParaRPr lang="sk-SK" sz="2400" dirty="0"/>
            </a:p>
            <a:p>
              <a:pPr algn="ctr"/>
              <a:r>
                <a:rPr lang="sk-SK" sz="2400" dirty="0"/>
                <a:t>Segment</a:t>
              </a:r>
            </a:p>
            <a:p>
              <a:pPr algn="ctr"/>
              <a:r>
                <a:rPr lang="sk-SK" sz="2400" dirty="0"/>
                <a:t>Správna budova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011C299-65AF-A163-EB96-B508B8FD25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53458" y="906344"/>
              <a:ext cx="1743100" cy="646017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5747FD2-F64A-488D-B9BA-137359601D0C}"/>
              </a:ext>
            </a:extLst>
          </p:cNvPr>
          <p:cNvGrpSpPr/>
          <p:nvPr/>
        </p:nvGrpSpPr>
        <p:grpSpPr>
          <a:xfrm>
            <a:off x="273050" y="3716337"/>
            <a:ext cx="3240000" cy="2880000"/>
            <a:chOff x="273050" y="3716338"/>
            <a:chExt cx="2592288" cy="237621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87A8E93-7F7A-F542-81B7-7AEF4BD4AAC5}"/>
                </a:ext>
              </a:extLst>
            </p:cNvPr>
            <p:cNvSpPr/>
            <p:nvPr/>
          </p:nvSpPr>
          <p:spPr>
            <a:xfrm>
              <a:off x="273050" y="3716338"/>
              <a:ext cx="2592288" cy="2376215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k-SK" sz="2400" dirty="0"/>
            </a:p>
            <a:p>
              <a:pPr algn="ctr"/>
              <a:endParaRPr lang="sk-SK" sz="2400" dirty="0"/>
            </a:p>
            <a:p>
              <a:pPr algn="ctr"/>
              <a:endParaRPr lang="sk-SK" sz="2400" dirty="0"/>
            </a:p>
            <a:p>
              <a:pPr algn="ctr"/>
              <a:r>
                <a:rPr lang="sk-SK" sz="2400" dirty="0"/>
                <a:t>Segment</a:t>
              </a:r>
            </a:p>
            <a:p>
              <a:pPr algn="ctr"/>
              <a:r>
                <a:rPr lang="sk-SK" sz="2400" dirty="0"/>
                <a:t>Správna budova</a:t>
              </a:r>
            </a:p>
            <a:p>
              <a:pPr algn="ctr"/>
              <a:r>
                <a:rPr lang="sk-SK" dirty="0"/>
                <a:t>Pult 2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33B9CAD-C48A-F9FE-FFD9-69CB89CA62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7644" y="3934276"/>
              <a:ext cx="1743100" cy="6460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231595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5917EC23-2B66-AFD2-F556-CA86C5050618}"/>
              </a:ext>
            </a:extLst>
          </p:cNvPr>
          <p:cNvGrpSpPr/>
          <p:nvPr/>
        </p:nvGrpSpPr>
        <p:grpSpPr>
          <a:xfrm>
            <a:off x="273050" y="689019"/>
            <a:ext cx="3240000" cy="2880000"/>
            <a:chOff x="3454837" y="979162"/>
            <a:chExt cx="2592288" cy="237621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D3D8FA4-6DD6-F44B-AB5C-2F22050FC615}"/>
                </a:ext>
              </a:extLst>
            </p:cNvPr>
            <p:cNvSpPr/>
            <p:nvPr/>
          </p:nvSpPr>
          <p:spPr>
            <a:xfrm>
              <a:off x="3454837" y="979162"/>
              <a:ext cx="2592288" cy="2376215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k-SK" sz="2400" dirty="0"/>
            </a:p>
            <a:p>
              <a:pPr algn="ctr"/>
              <a:endParaRPr lang="sk-SK" sz="2400" dirty="0"/>
            </a:p>
            <a:p>
              <a:pPr algn="ctr"/>
              <a:endParaRPr lang="sk-SK" sz="2400" dirty="0"/>
            </a:p>
            <a:p>
              <a:pPr algn="ctr"/>
              <a:r>
                <a:rPr lang="sk-SK" sz="2400" dirty="0"/>
                <a:t>Segment</a:t>
              </a:r>
            </a:p>
            <a:p>
              <a:pPr algn="ctr"/>
              <a:r>
                <a:rPr lang="sk-SK" sz="2400" dirty="0"/>
                <a:t>Peklo</a:t>
              </a:r>
            </a:p>
            <a:p>
              <a:pPr algn="ctr"/>
              <a:r>
                <a:rPr lang="sk-SK" sz="2400" dirty="0"/>
                <a:t>Chémia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DFD5A3F-3284-E4B5-6831-7DF216A824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79431" y="1195270"/>
              <a:ext cx="1743100" cy="646017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5747FD2-F64A-488D-B9BA-137359601D0C}"/>
              </a:ext>
            </a:extLst>
          </p:cNvPr>
          <p:cNvGrpSpPr/>
          <p:nvPr/>
        </p:nvGrpSpPr>
        <p:grpSpPr>
          <a:xfrm>
            <a:off x="273050" y="3716337"/>
            <a:ext cx="3240000" cy="2880000"/>
            <a:chOff x="273050" y="3716338"/>
            <a:chExt cx="2592288" cy="237621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87A8E93-7F7A-F542-81B7-7AEF4BD4AAC5}"/>
                </a:ext>
              </a:extLst>
            </p:cNvPr>
            <p:cNvSpPr/>
            <p:nvPr/>
          </p:nvSpPr>
          <p:spPr>
            <a:xfrm>
              <a:off x="273050" y="3716338"/>
              <a:ext cx="2592288" cy="2376215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k-SK" sz="2400" dirty="0"/>
            </a:p>
            <a:p>
              <a:pPr algn="ctr"/>
              <a:endParaRPr lang="sk-SK" sz="2400" dirty="0"/>
            </a:p>
            <a:p>
              <a:pPr algn="ctr"/>
              <a:endParaRPr lang="sk-SK" sz="2400" dirty="0"/>
            </a:p>
            <a:p>
              <a:pPr algn="ctr"/>
              <a:r>
                <a:rPr lang="sk-SK" sz="2400" dirty="0"/>
                <a:t>Segment</a:t>
              </a:r>
            </a:p>
            <a:p>
              <a:pPr algn="ctr"/>
              <a:r>
                <a:rPr lang="sk-SK" sz="2400" dirty="0"/>
                <a:t>Peklo</a:t>
              </a:r>
            </a:p>
            <a:p>
              <a:pPr algn="ctr"/>
              <a:r>
                <a:rPr lang="sk-SK" sz="2400" dirty="0"/>
                <a:t>Chémia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33B9CAD-C48A-F9FE-FFD9-69CB89CA62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7644" y="3934276"/>
              <a:ext cx="1743100" cy="6460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81353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5CC60E4-9518-F508-D8D7-68D0C39F7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85564" y="2550982"/>
            <a:ext cx="4738181" cy="175603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6F3EBAB-1EB6-9006-2113-4B8525441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982257" y="2550982"/>
            <a:ext cx="4738181" cy="1756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3089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375368-A239-9AA1-3E30-A323E827D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81916" y="2610511"/>
            <a:ext cx="4406683" cy="16156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6E9F6B9-5290-C9BF-FB10-B12E3D2EF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312661" y="2621193"/>
            <a:ext cx="4406683" cy="161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4271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5FBAFB3-A6F1-6711-706C-3FFD14A4D7F6}"/>
              </a:ext>
            </a:extLst>
          </p:cNvPr>
          <p:cNvSpPr txBox="1"/>
          <p:nvPr/>
        </p:nvSpPr>
        <p:spPr>
          <a:xfrm>
            <a:off x="619124" y="230485"/>
            <a:ext cx="70701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b="1" i="1" dirty="0" err="1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Brezovai</a:t>
            </a:r>
            <a:r>
              <a:rPr lang="sk-SK" b="1" i="1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sk-SK" b="1" i="1" dirty="0" err="1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királyi</a:t>
            </a:r>
            <a:r>
              <a:rPr lang="sk-SK" b="1" i="1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sk-SK" b="1" i="1" dirty="0" err="1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vasgyár</a:t>
            </a:r>
            <a:r>
              <a:rPr lang="sk-SK" b="1" i="1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sk-SK" b="1" i="1" dirty="0" err="1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Zólyom</a:t>
            </a:r>
            <a:r>
              <a:rPr lang="sk-SK" b="1" i="1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sk-SK" b="1" i="1" dirty="0" err="1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Brézo</a:t>
            </a:r>
            <a:r>
              <a:rPr lang="sk-SK" b="1" i="1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 - Brezovské kráľovské železiarne Zvolenská Brezová (1883 - 1919)</a:t>
            </a:r>
            <a:endParaRPr lang="sk-SK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7D1B02-8B5F-61C7-BA2E-6D76558232FD}"/>
              </a:ext>
            </a:extLst>
          </p:cNvPr>
          <p:cNvSpPr txBox="1"/>
          <p:nvPr/>
        </p:nvSpPr>
        <p:spPr>
          <a:xfrm>
            <a:off x="619124" y="1279545"/>
            <a:ext cx="70701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b="1" i="1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Štátne železiarne a oceliarne na Slovensku v Podbrezovej (1919 - 1938)</a:t>
            </a:r>
            <a:endParaRPr lang="sk-SK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057618-1667-2616-7136-C3D488CADD41}"/>
              </a:ext>
            </a:extLst>
          </p:cNvPr>
          <p:cNvSpPr txBox="1"/>
          <p:nvPr/>
        </p:nvSpPr>
        <p:spPr>
          <a:xfrm>
            <a:off x="619124" y="2036001"/>
            <a:ext cx="70701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b="1" i="1" dirty="0">
                <a:solidFill>
                  <a:srgbClr val="800000"/>
                </a:solidFill>
                <a:latin typeface="Times New Roman" panose="02020603050405020304" pitchFamily="18" charset="0"/>
              </a:rPr>
              <a:t>P</a:t>
            </a:r>
            <a:r>
              <a:rPr lang="sk-SK" b="1" i="1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odbrezová, banská a hutná </a:t>
            </a:r>
            <a:r>
              <a:rPr lang="sk-SK" b="1" i="1" dirty="0" err="1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a.s</a:t>
            </a:r>
            <a:r>
              <a:rPr lang="sk-SK" b="1" i="1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sk-SK" b="1" i="1" dirty="0">
                <a:solidFill>
                  <a:srgbClr val="800000"/>
                </a:solidFill>
                <a:latin typeface="Times New Roman" panose="02020603050405020304" pitchFamily="18" charset="0"/>
              </a:rPr>
              <a:t>P</a:t>
            </a:r>
            <a:r>
              <a:rPr lang="sk-SK" b="1" i="1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raha (1938 – 1941)</a:t>
            </a:r>
            <a:endParaRPr lang="sk-SK" b="1" i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C62E90-617D-624F-A981-B3B94FC2BC66}"/>
              </a:ext>
            </a:extLst>
          </p:cNvPr>
          <p:cNvSpPr txBox="1"/>
          <p:nvPr/>
        </p:nvSpPr>
        <p:spPr>
          <a:xfrm>
            <a:off x="619124" y="2763638"/>
            <a:ext cx="70701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b="1" i="1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Železiarne Podbrezová, uč. spol</a:t>
            </a:r>
            <a:r>
              <a:rPr lang="sk-SK" b="0" i="0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., </a:t>
            </a:r>
            <a:r>
              <a:rPr lang="sk-SK" b="0" i="1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a nemecký názov</a:t>
            </a:r>
            <a:r>
              <a:rPr lang="sk-SK" b="0" i="0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 - </a:t>
            </a:r>
            <a:r>
              <a:rPr lang="sk-SK" b="1" i="1" dirty="0" err="1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Eisenwerke</a:t>
            </a:r>
            <a:r>
              <a:rPr lang="sk-SK" b="1" i="1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 Podbrezová A.G., so sídlom v Bratislave (1941 -  1944)</a:t>
            </a:r>
            <a:endParaRPr lang="sk-SK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F73A66-A066-05F2-0FCE-4F81FAB644AF}"/>
              </a:ext>
            </a:extLst>
          </p:cNvPr>
          <p:cNvSpPr txBox="1"/>
          <p:nvPr/>
        </p:nvSpPr>
        <p:spPr>
          <a:xfrm>
            <a:off x="615736" y="3768274"/>
            <a:ext cx="70701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b="0" i="0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sk-SK" b="1" i="1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Stredoslovenské železiarne Podbrezová n. p. (1946 -  1949)</a:t>
            </a:r>
            <a:endParaRPr lang="sk-SK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65BCFB-FE87-42C4-7401-F66026ED349A}"/>
              </a:ext>
            </a:extLst>
          </p:cNvPr>
          <p:cNvSpPr txBox="1"/>
          <p:nvPr/>
        </p:nvSpPr>
        <p:spPr>
          <a:xfrm>
            <a:off x="568934" y="4449419"/>
            <a:ext cx="70701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b="0" i="0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sk-SK" b="1" i="1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Švermove železiarne </a:t>
            </a:r>
            <a:r>
              <a:rPr lang="sk-SK" b="1" i="1" dirty="0" err="1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n.p</a:t>
            </a:r>
            <a:r>
              <a:rPr lang="sk-SK" b="1" i="1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. (1949 -  1989)</a:t>
            </a:r>
            <a:endParaRPr lang="sk-SK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626DAD-ACEC-A37D-6E9B-EAF075469C38}"/>
              </a:ext>
            </a:extLst>
          </p:cNvPr>
          <p:cNvSpPr txBox="1"/>
          <p:nvPr/>
        </p:nvSpPr>
        <p:spPr>
          <a:xfrm>
            <a:off x="568935" y="5105031"/>
            <a:ext cx="70701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b="0" i="0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sk-SK" b="1" i="1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Švermove železiarne Podbrezová </a:t>
            </a:r>
            <a:r>
              <a:rPr lang="sk-SK" b="1" i="1" dirty="0" err="1">
                <a:solidFill>
                  <a:srgbClr val="800000"/>
                </a:solidFill>
                <a:latin typeface="Times New Roman" panose="02020603050405020304" pitchFamily="18" charset="0"/>
              </a:rPr>
              <a:t>š</a:t>
            </a:r>
            <a:r>
              <a:rPr lang="sk-SK" b="1" i="1" dirty="0" err="1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.p</a:t>
            </a:r>
            <a:r>
              <a:rPr lang="sk-SK" b="1" i="1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. (1989 -  1992)</a:t>
            </a:r>
            <a:endParaRPr lang="sk-SK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090B15-A82A-3711-3AD5-DFE9E6DB12B7}"/>
              </a:ext>
            </a:extLst>
          </p:cNvPr>
          <p:cNvSpPr txBox="1"/>
          <p:nvPr/>
        </p:nvSpPr>
        <p:spPr>
          <a:xfrm>
            <a:off x="568935" y="5786176"/>
            <a:ext cx="70701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b="1" i="1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ŽELEZIARNE PODBREZOVÁ, akciová spoločnosť (1992 - súčasnosť)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539285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logo&#10;&#10;Description automatically generated">
            <a:extLst>
              <a:ext uri="{FF2B5EF4-FFF2-40B4-BE49-F238E27FC236}">
                <a16:creationId xmlns:a16="http://schemas.microsoft.com/office/drawing/2014/main" id="{18DF96C5-AC28-5062-7685-A029A8985C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38" y="785247"/>
            <a:ext cx="8316534" cy="164518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77D847F-67CA-DC12-5736-24EFBD96010D}"/>
              </a:ext>
            </a:extLst>
          </p:cNvPr>
          <p:cNvSpPr txBox="1"/>
          <p:nvPr/>
        </p:nvSpPr>
        <p:spPr>
          <a:xfrm>
            <a:off x="898166" y="2883375"/>
            <a:ext cx="784887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k-SK" sz="2400" b="1" i="1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Štátne železiarne a oceliarne na Slovensku v Podbrezovej </a:t>
            </a:r>
            <a:br>
              <a:rPr lang="sk-SK" sz="2400" b="1" i="1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</a:br>
            <a:r>
              <a:rPr lang="sk-SK" sz="2400" b="1" i="1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(1919 - 1938)</a:t>
            </a:r>
            <a:endParaRPr lang="sk-SK" sz="2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B33A96-7459-C950-3695-DBB8E4B87782}"/>
              </a:ext>
            </a:extLst>
          </p:cNvPr>
          <p:cNvSpPr/>
          <p:nvPr/>
        </p:nvSpPr>
        <p:spPr>
          <a:xfrm>
            <a:off x="8760291" y="792515"/>
            <a:ext cx="576064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5E2CE1-D044-734A-A558-01A85EF38E5C}"/>
              </a:ext>
            </a:extLst>
          </p:cNvPr>
          <p:cNvSpPr txBox="1"/>
          <p:nvPr/>
        </p:nvSpPr>
        <p:spPr>
          <a:xfrm>
            <a:off x="891682" y="3851528"/>
            <a:ext cx="7848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k-SK" sz="2400" b="1" i="1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Železiarne Podbrezová, uč. spol</a:t>
            </a:r>
            <a:r>
              <a:rPr lang="sk-SK" sz="2400" b="0" i="0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.</a:t>
            </a:r>
            <a:br>
              <a:rPr lang="sk-SK" sz="2400" b="0" i="0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</a:br>
            <a:r>
              <a:rPr lang="sk-SK" sz="2400" b="1" i="1" dirty="0" err="1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Eisenwerke</a:t>
            </a:r>
            <a:r>
              <a:rPr lang="sk-SK" sz="2400" b="1" i="1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 Podbrezová A.G., </a:t>
            </a:r>
            <a:br>
              <a:rPr lang="sk-SK" sz="2400" b="1" i="1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</a:br>
            <a:r>
              <a:rPr lang="sk-SK" sz="2400" b="1" i="1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so sídlom v Bratislave (1941 -  1944)</a:t>
            </a:r>
            <a:endParaRPr lang="sk-SK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0145D7-AC27-CD2A-6549-520289E18642}"/>
              </a:ext>
            </a:extLst>
          </p:cNvPr>
          <p:cNvSpPr txBox="1"/>
          <p:nvPr/>
        </p:nvSpPr>
        <p:spPr>
          <a:xfrm>
            <a:off x="1280592" y="5157192"/>
            <a:ext cx="70701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k-SK" sz="2400" b="0" i="0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sk-SK" sz="2400" b="1" i="1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Švermove železiarne </a:t>
            </a:r>
            <a:r>
              <a:rPr lang="sk-SK" sz="2400" b="1" i="1" dirty="0" err="1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n.p</a:t>
            </a:r>
            <a:r>
              <a:rPr lang="sk-SK" sz="2400" b="1" i="1" dirty="0">
                <a:solidFill>
                  <a:srgbClr val="800000"/>
                </a:solidFill>
                <a:effectLst/>
                <a:latin typeface="Times New Roman" panose="02020603050405020304" pitchFamily="18" charset="0"/>
              </a:rPr>
              <a:t>. (1949 -  1989)</a:t>
            </a:r>
            <a:endParaRPr lang="sk-SK" sz="24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C2E2529-CBBB-A494-BF93-C7A568D41FB5}"/>
              </a:ext>
            </a:extLst>
          </p:cNvPr>
          <p:cNvCxnSpPr/>
          <p:nvPr/>
        </p:nvCxnSpPr>
        <p:spPr>
          <a:xfrm>
            <a:off x="898166" y="3798860"/>
            <a:ext cx="784843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ADE4C41-976C-D56B-9F32-14F214CE7152}"/>
              </a:ext>
            </a:extLst>
          </p:cNvPr>
          <p:cNvCxnSpPr/>
          <p:nvPr/>
        </p:nvCxnSpPr>
        <p:spPr>
          <a:xfrm>
            <a:off x="898166" y="5104524"/>
            <a:ext cx="784843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07F782F-8CE0-6B1C-147D-991ED7E7921A}"/>
              </a:ext>
            </a:extLst>
          </p:cNvPr>
          <p:cNvCxnSpPr/>
          <p:nvPr/>
        </p:nvCxnSpPr>
        <p:spPr>
          <a:xfrm>
            <a:off x="911855" y="2816461"/>
            <a:ext cx="784843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02634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diagram of a model&#10;&#10;Description automatically generated with medium confidence">
            <a:extLst>
              <a:ext uri="{FF2B5EF4-FFF2-40B4-BE49-F238E27FC236}">
                <a16:creationId xmlns:a16="http://schemas.microsoft.com/office/drawing/2014/main" id="{A574DC71-E30C-092D-B391-8A6BD2AC595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90" y="473322"/>
            <a:ext cx="9631620" cy="34047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28467" y="74847"/>
            <a:ext cx="2029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000" b="1" dirty="0"/>
              <a:t>Vlečka Železiarne</a:t>
            </a:r>
            <a:endParaRPr lang="en-US" sz="2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8A9181-8BBC-48AA-BEC9-7A24ED6E4839}"/>
              </a:ext>
            </a:extLst>
          </p:cNvPr>
          <p:cNvSpPr txBox="1"/>
          <p:nvPr/>
        </p:nvSpPr>
        <p:spPr>
          <a:xfrm>
            <a:off x="2945140" y="1267610"/>
            <a:ext cx="7665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sk-SK" sz="1400" dirty="0"/>
              <a:t>Odbyt 1</a:t>
            </a:r>
            <a:endParaRPr lang="en-US" sz="1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F568F3B-2B34-3660-BF5C-57FB1A508EB5}"/>
              </a:ext>
            </a:extLst>
          </p:cNvPr>
          <p:cNvSpPr txBox="1"/>
          <p:nvPr/>
        </p:nvSpPr>
        <p:spPr>
          <a:xfrm>
            <a:off x="800128" y="1267610"/>
            <a:ext cx="702436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sk-SK" sz="1400" dirty="0"/>
              <a:t>Sklad 1</a:t>
            </a:r>
            <a:endParaRPr lang="en-US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66E5C62-EB95-97B9-15CF-6EA37BBDA8F7}"/>
              </a:ext>
            </a:extLst>
          </p:cNvPr>
          <p:cNvSpPr txBox="1"/>
          <p:nvPr/>
        </p:nvSpPr>
        <p:spPr>
          <a:xfrm>
            <a:off x="2928808" y="723893"/>
            <a:ext cx="702436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sk-SK"/>
            </a:defPPr>
            <a:lvl1pPr algn="ctr">
              <a:defRPr sz="1400"/>
            </a:lvl1pPr>
          </a:lstStyle>
          <a:p>
            <a:r>
              <a:rPr lang="sk-SK" dirty="0"/>
              <a:t>Sklad 2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D209129-665C-A0FF-8BDE-59DC9BD07B62}"/>
              </a:ext>
            </a:extLst>
          </p:cNvPr>
          <p:cNvSpPr txBox="1"/>
          <p:nvPr/>
        </p:nvSpPr>
        <p:spPr>
          <a:xfrm>
            <a:off x="5486202" y="1592433"/>
            <a:ext cx="702436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sk-SK" sz="1400" dirty="0"/>
              <a:t>Sklad 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4F4E8B-BB89-A7D4-EED2-320D8E7FADF3}"/>
              </a:ext>
            </a:extLst>
          </p:cNvPr>
          <p:cNvSpPr txBox="1"/>
          <p:nvPr/>
        </p:nvSpPr>
        <p:spPr>
          <a:xfrm>
            <a:off x="6943318" y="2416812"/>
            <a:ext cx="7136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sk-SK" sz="1400" dirty="0"/>
              <a:t>Sklad 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737C0A0-D081-E8FD-B2E6-FD971B8777E0}"/>
              </a:ext>
            </a:extLst>
          </p:cNvPr>
          <p:cNvSpPr txBox="1"/>
          <p:nvPr/>
        </p:nvSpPr>
        <p:spPr>
          <a:xfrm>
            <a:off x="7764913" y="2049521"/>
            <a:ext cx="76655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sk-SK" sz="1400" dirty="0"/>
              <a:t>Odbyt 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701FA3C-FAE1-08E1-EA10-B4A5672F534D}"/>
              </a:ext>
            </a:extLst>
          </p:cNvPr>
          <p:cNvSpPr txBox="1"/>
          <p:nvPr/>
        </p:nvSpPr>
        <p:spPr>
          <a:xfrm>
            <a:off x="9085387" y="2784598"/>
            <a:ext cx="692818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sk-SK" sz="1400" dirty="0"/>
              <a:t>Rampa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0253FB0-23E8-98AD-C648-D2A780C285D1}"/>
              </a:ext>
            </a:extLst>
          </p:cNvPr>
          <p:cNvSpPr txBox="1"/>
          <p:nvPr/>
        </p:nvSpPr>
        <p:spPr>
          <a:xfrm>
            <a:off x="6536799" y="1041642"/>
            <a:ext cx="574196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sk-SK" sz="1400" dirty="0"/>
              <a:t>Depo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10F62BD-F9E3-F457-4F02-FC86144CD21A}"/>
              </a:ext>
            </a:extLst>
          </p:cNvPr>
          <p:cNvSpPr txBox="1"/>
          <p:nvPr/>
        </p:nvSpPr>
        <p:spPr>
          <a:xfrm>
            <a:off x="4768826" y="723893"/>
            <a:ext cx="745525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sk-SK" sz="1400" dirty="0"/>
              <a:t>Kotolňa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A8E9A20-CD9D-1A6C-10D1-C18288C9A5C7}"/>
              </a:ext>
            </a:extLst>
          </p:cNvPr>
          <p:cNvSpPr txBox="1"/>
          <p:nvPr/>
        </p:nvSpPr>
        <p:spPr>
          <a:xfrm>
            <a:off x="1658376" y="723893"/>
            <a:ext cx="708848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sk-SK" sz="1400" dirty="0"/>
              <a:t>Údržba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3D1FF3E-D36D-CC21-B72D-8011685234A8}"/>
              </a:ext>
            </a:extLst>
          </p:cNvPr>
          <p:cNvSpPr txBox="1"/>
          <p:nvPr/>
        </p:nvSpPr>
        <p:spPr>
          <a:xfrm>
            <a:off x="8864909" y="3131078"/>
            <a:ext cx="598242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sk-SK" sz="1400" dirty="0"/>
              <a:t>VNVK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2AC23D7-439E-DF99-0954-974421103CEA}"/>
              </a:ext>
            </a:extLst>
          </p:cNvPr>
          <p:cNvSpPr txBox="1"/>
          <p:nvPr/>
        </p:nvSpPr>
        <p:spPr>
          <a:xfrm>
            <a:off x="8432924" y="3488143"/>
            <a:ext cx="77309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sk-SK" sz="1400" dirty="0"/>
              <a:t>Výsypka</a:t>
            </a:r>
          </a:p>
        </p:txBody>
      </p:sp>
      <p:sp>
        <p:nvSpPr>
          <p:cNvPr id="2" name="TextBox 21">
            <a:extLst>
              <a:ext uri="{FF2B5EF4-FFF2-40B4-BE49-F238E27FC236}">
                <a16:creationId xmlns:a16="http://schemas.microsoft.com/office/drawing/2014/main" id="{F28745EC-03EB-6E50-EB6B-2EA9B8719D5F}"/>
              </a:ext>
            </a:extLst>
          </p:cNvPr>
          <p:cNvSpPr txBox="1"/>
          <p:nvPr/>
        </p:nvSpPr>
        <p:spPr>
          <a:xfrm>
            <a:off x="7000561" y="1575387"/>
            <a:ext cx="1108701" cy="31745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sk-SK" sz="1400" dirty="0"/>
              <a:t>El. rozvodňa</a:t>
            </a:r>
            <a:endParaRPr lang="en-US" sz="1400" dirty="0"/>
          </a:p>
        </p:txBody>
      </p:sp>
      <p:sp>
        <p:nvSpPr>
          <p:cNvPr id="4" name="TextBox 24">
            <a:extLst>
              <a:ext uri="{FF2B5EF4-FFF2-40B4-BE49-F238E27FC236}">
                <a16:creationId xmlns:a16="http://schemas.microsoft.com/office/drawing/2014/main" id="{7779AD81-DBAC-8CAA-AA3F-FB2FE81CC04B}"/>
              </a:ext>
            </a:extLst>
          </p:cNvPr>
          <p:cNvSpPr txBox="1"/>
          <p:nvPr/>
        </p:nvSpPr>
        <p:spPr>
          <a:xfrm>
            <a:off x="4330885" y="1267610"/>
            <a:ext cx="875881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sk-SK" sz="1400" dirty="0"/>
              <a:t>Zbrojenie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13B0659E-E1C4-F245-B6A5-0E6D3CEFB0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786317"/>
              </p:ext>
            </p:extLst>
          </p:nvPr>
        </p:nvGraphicFramePr>
        <p:xfrm>
          <a:off x="279200" y="2009348"/>
          <a:ext cx="6424206" cy="4732020"/>
        </p:xfrm>
        <a:graphic>
          <a:graphicData uri="http://schemas.openxmlformats.org/drawingml/2006/table">
            <a:tbl>
              <a:tblPr firstRow="1" lastRow="1" bandRow="1">
                <a:tableStyleId>{21E4AEA4-8DFA-4A89-87EB-49C32662AFE0}</a:tableStyleId>
              </a:tblPr>
              <a:tblGrid>
                <a:gridCol w="879590">
                  <a:extLst>
                    <a:ext uri="{9D8B030D-6E8A-4147-A177-3AD203B41FA5}">
                      <a16:colId xmlns:a16="http://schemas.microsoft.com/office/drawing/2014/main" val="2853275154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4002560010"/>
                    </a:ext>
                  </a:extLst>
                </a:gridCol>
                <a:gridCol w="998770">
                  <a:extLst>
                    <a:ext uri="{9D8B030D-6E8A-4147-A177-3AD203B41FA5}">
                      <a16:colId xmlns:a16="http://schemas.microsoft.com/office/drawing/2014/main" val="3447233891"/>
                    </a:ext>
                  </a:extLst>
                </a:gridCol>
                <a:gridCol w="961717">
                  <a:extLst>
                    <a:ext uri="{9D8B030D-6E8A-4147-A177-3AD203B41FA5}">
                      <a16:colId xmlns:a16="http://schemas.microsoft.com/office/drawing/2014/main" val="2064889744"/>
                    </a:ext>
                  </a:extLst>
                </a:gridCol>
                <a:gridCol w="1423889">
                  <a:extLst>
                    <a:ext uri="{9D8B030D-6E8A-4147-A177-3AD203B41FA5}">
                      <a16:colId xmlns:a16="http://schemas.microsoft.com/office/drawing/2014/main" val="1080302766"/>
                    </a:ext>
                  </a:extLst>
                </a:gridCol>
              </a:tblGrid>
              <a:tr h="152055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k-SK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Miesto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k-SK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Popis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sk-SK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Príjem / Výdaj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sk-SK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Typ vozňa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sk-SK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Počet vozov za deň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03691150"/>
                  </a:ext>
                </a:extLst>
              </a:tr>
              <a:tr h="152055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Sklad 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Kremíkové piesky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Samms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3233555183"/>
                  </a:ext>
                </a:extLst>
              </a:tr>
              <a:tr h="15205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k-S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Mn ruda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Vtr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1373458515"/>
                  </a:ext>
                </a:extLst>
              </a:tr>
              <a:tr h="152055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Sklad 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Železná ruda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Eas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2906105070"/>
                  </a:ext>
                </a:extLst>
              </a:tr>
              <a:tr h="159312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endParaRPr lang="sk-S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Drvený vápenec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Talbot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1181766594"/>
                  </a:ext>
                </a:extLst>
              </a:tr>
              <a:tr h="152055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Sklad 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Železný šrot alebo troska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Vtr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877572392"/>
                  </a:ext>
                </a:extLst>
              </a:tr>
              <a:tr h="152055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Sklad 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Propan Buttan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2593797727"/>
                  </a:ext>
                </a:extLst>
              </a:tr>
              <a:tr h="152055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Kyslík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1238262967"/>
                  </a:ext>
                </a:extLst>
              </a:tr>
              <a:tr h="152055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Minerálne oleje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2400646661"/>
                  </a:ext>
                </a:extLst>
              </a:tr>
              <a:tr h="152055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Rampa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Kyselina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48161802"/>
                  </a:ext>
                </a:extLst>
              </a:tr>
              <a:tr h="152055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Veľké náhradné diely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Np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2639185289"/>
                  </a:ext>
                </a:extLst>
              </a:tr>
              <a:tr h="152055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Zariadenia pre pece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Np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200945772"/>
                  </a:ext>
                </a:extLst>
              </a:tr>
              <a:tr h="152055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VNVK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Mazivá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732908233"/>
                  </a:ext>
                </a:extLst>
              </a:tr>
              <a:tr h="152055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Pohonné hmoty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636362102"/>
                  </a:ext>
                </a:extLst>
              </a:tr>
              <a:tr h="152055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Výsypka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Čierne uhlie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Wap</a:t>
                      </a:r>
                      <a:endParaRPr lang="sk-S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1513968773"/>
                  </a:ext>
                </a:extLst>
              </a:tr>
              <a:tr h="65065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El. rozvodňa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Transformátor / El. rozvádzač / ...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Np</a:t>
                      </a:r>
                      <a:endParaRPr lang="sk-S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2976443806"/>
                  </a:ext>
                </a:extLst>
              </a:tr>
              <a:tr h="65065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Zbrojenie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Nafta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4252679731"/>
                  </a:ext>
                </a:extLst>
              </a:tr>
              <a:tr h="65065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Depo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Hnedé uhlie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Uz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3044403018"/>
                  </a:ext>
                </a:extLst>
              </a:tr>
              <a:tr h="65065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Kotolňa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Hnedé uhlie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Uz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3175932701"/>
                  </a:ext>
                </a:extLst>
              </a:tr>
              <a:tr h="65065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Údržba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Kusové náhradné diely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1470506817"/>
                  </a:ext>
                </a:extLst>
              </a:tr>
              <a:tr h="65065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endParaRPr lang="sk-S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Drevené trámy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Np</a:t>
                      </a:r>
                      <a:endParaRPr lang="sk-S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1038208794"/>
                  </a:ext>
                </a:extLst>
              </a:tr>
              <a:tr h="65065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Odbyt 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Ferozliatiny (</a:t>
                      </a:r>
                      <a:r>
                        <a:rPr lang="sk-SK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FeMn</a:t>
                      </a: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3475726321"/>
                  </a:ext>
                </a:extLst>
              </a:tr>
              <a:tr h="152055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Palety a baliace potreby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1353466092"/>
                  </a:ext>
                </a:extLst>
              </a:tr>
              <a:tr h="152055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Fitingy pre rúry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3855256447"/>
                  </a:ext>
                </a:extLst>
              </a:tr>
              <a:tr h="152055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Hnojivo (vrecované)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3627023064"/>
                  </a:ext>
                </a:extLst>
              </a:tr>
              <a:tr h="152055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Odbyt 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Rúry, koľajnice, plechy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Np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1402120277"/>
                  </a:ext>
                </a:extLst>
              </a:tr>
              <a:tr h="161558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sk-SK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sk-SK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k-SK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k-SK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sk-SK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366198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18322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2904</TotalTime>
  <Words>901</Words>
  <Application>Microsoft Office PowerPoint</Application>
  <PresentationFormat>A4 (210 x 297 mm)</PresentationFormat>
  <Paragraphs>523</Paragraphs>
  <Slides>21</Slides>
  <Notes>4</Notes>
  <HiddenSlides>12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Lucida Sans Unicode</vt:lpstr>
      <vt:lpstr>Times New Roman</vt:lpstr>
      <vt:lpstr>Office Theme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Martanovič Daniel</dc:creator>
  <cp:lastModifiedBy>Martanovič Daniel</cp:lastModifiedBy>
  <cp:revision>121</cp:revision>
  <cp:lastPrinted>2025-01-22T16:01:36Z</cp:lastPrinted>
  <dcterms:created xsi:type="dcterms:W3CDTF">2023-06-09T13:01:48Z</dcterms:created>
  <dcterms:modified xsi:type="dcterms:W3CDTF">2025-10-21T14:45:24Z</dcterms:modified>
</cp:coreProperties>
</file>